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6"/>
  </p:notesMasterIdLst>
  <p:sldIdLst>
    <p:sldId id="280" r:id="rId2"/>
    <p:sldId id="469" r:id="rId3"/>
    <p:sldId id="389" r:id="rId4"/>
    <p:sldId id="391" r:id="rId5"/>
    <p:sldId id="392" r:id="rId6"/>
    <p:sldId id="388" r:id="rId7"/>
    <p:sldId id="386" r:id="rId8"/>
    <p:sldId id="393" r:id="rId9"/>
    <p:sldId id="394" r:id="rId10"/>
    <p:sldId id="395" r:id="rId11"/>
    <p:sldId id="396" r:id="rId12"/>
    <p:sldId id="537" r:id="rId13"/>
    <p:sldId id="402" r:id="rId14"/>
    <p:sldId id="594" r:id="rId15"/>
    <p:sldId id="595" r:id="rId16"/>
    <p:sldId id="596" r:id="rId17"/>
    <p:sldId id="566" r:id="rId18"/>
    <p:sldId id="567" r:id="rId19"/>
    <p:sldId id="568" r:id="rId20"/>
    <p:sldId id="299" r:id="rId21"/>
    <p:sldId id="515" r:id="rId22"/>
    <p:sldId id="611" r:id="rId23"/>
    <p:sldId id="613" r:id="rId24"/>
    <p:sldId id="597" r:id="rId25"/>
    <p:sldId id="598" r:id="rId26"/>
    <p:sldId id="599" r:id="rId27"/>
    <p:sldId id="600" r:id="rId28"/>
    <p:sldId id="603" r:id="rId29"/>
    <p:sldId id="604" r:id="rId30"/>
    <p:sldId id="605" r:id="rId31"/>
    <p:sldId id="607" r:id="rId32"/>
    <p:sldId id="608" r:id="rId33"/>
    <p:sldId id="610" r:id="rId34"/>
    <p:sldId id="614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6BDD4C4-FAF9-D44E-AD7C-55A3E1B81C2F}" v="85" dt="2023-07-10T21:49:16.58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113"/>
    <p:restoredTop sz="94658"/>
  </p:normalViewPr>
  <p:slideViewPr>
    <p:cSldViewPr snapToGrid="0" snapToObjects="1">
      <p:cViewPr varScale="1">
        <p:scale>
          <a:sx n="118" d="100"/>
          <a:sy n="118" d="100"/>
        </p:scale>
        <p:origin x="232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ueller, Nicola F" userId="09927a30-f52b-4007-a02a-c051782fbddc" providerId="ADAL" clId="{16BDD4C4-FAF9-D44E-AD7C-55A3E1B81C2F}"/>
    <pc:docChg chg="undo custSel addSld delSld modSld">
      <pc:chgData name="Mueller, Nicola F" userId="09927a30-f52b-4007-a02a-c051782fbddc" providerId="ADAL" clId="{16BDD4C4-FAF9-D44E-AD7C-55A3E1B81C2F}" dt="2023-07-11T17:34:31.908" v="1276" actId="478"/>
      <pc:docMkLst>
        <pc:docMk/>
      </pc:docMkLst>
      <pc:sldChg chg="del">
        <pc:chgData name="Mueller, Nicola F" userId="09927a30-f52b-4007-a02a-c051782fbddc" providerId="ADAL" clId="{16BDD4C4-FAF9-D44E-AD7C-55A3E1B81C2F}" dt="2023-06-30T16:53:17.402" v="31" actId="2696"/>
        <pc:sldMkLst>
          <pc:docMk/>
          <pc:sldMk cId="797837630" sldId="258"/>
        </pc:sldMkLst>
      </pc:sldChg>
      <pc:sldChg chg="del">
        <pc:chgData name="Mueller, Nicola F" userId="09927a30-f52b-4007-a02a-c051782fbddc" providerId="ADAL" clId="{16BDD4C4-FAF9-D44E-AD7C-55A3E1B81C2F}" dt="2023-06-30T16:55:58.631" v="33" actId="2696"/>
        <pc:sldMkLst>
          <pc:docMk/>
          <pc:sldMk cId="503530454" sldId="260"/>
        </pc:sldMkLst>
      </pc:sldChg>
      <pc:sldChg chg="del">
        <pc:chgData name="Mueller, Nicola F" userId="09927a30-f52b-4007-a02a-c051782fbddc" providerId="ADAL" clId="{16BDD4C4-FAF9-D44E-AD7C-55A3E1B81C2F}" dt="2023-06-30T16:55:58.631" v="33" actId="2696"/>
        <pc:sldMkLst>
          <pc:docMk/>
          <pc:sldMk cId="954323389" sldId="261"/>
        </pc:sldMkLst>
      </pc:sldChg>
      <pc:sldChg chg="del">
        <pc:chgData name="Mueller, Nicola F" userId="09927a30-f52b-4007-a02a-c051782fbddc" providerId="ADAL" clId="{16BDD4C4-FAF9-D44E-AD7C-55A3E1B81C2F}" dt="2023-06-30T16:55:58.631" v="33" actId="2696"/>
        <pc:sldMkLst>
          <pc:docMk/>
          <pc:sldMk cId="1507188173" sldId="262"/>
        </pc:sldMkLst>
      </pc:sldChg>
      <pc:sldChg chg="del">
        <pc:chgData name="Mueller, Nicola F" userId="09927a30-f52b-4007-a02a-c051782fbddc" providerId="ADAL" clId="{16BDD4C4-FAF9-D44E-AD7C-55A3E1B81C2F}" dt="2023-06-30T16:55:58.631" v="33" actId="2696"/>
        <pc:sldMkLst>
          <pc:docMk/>
          <pc:sldMk cId="213950924" sldId="266"/>
        </pc:sldMkLst>
      </pc:sldChg>
      <pc:sldChg chg="del">
        <pc:chgData name="Mueller, Nicola F" userId="09927a30-f52b-4007-a02a-c051782fbddc" providerId="ADAL" clId="{16BDD4C4-FAF9-D44E-AD7C-55A3E1B81C2F}" dt="2023-06-30T16:55:58.631" v="33" actId="2696"/>
        <pc:sldMkLst>
          <pc:docMk/>
          <pc:sldMk cId="3113687322" sldId="267"/>
        </pc:sldMkLst>
      </pc:sldChg>
      <pc:sldChg chg="del">
        <pc:chgData name="Mueller, Nicola F" userId="09927a30-f52b-4007-a02a-c051782fbddc" providerId="ADAL" clId="{16BDD4C4-FAF9-D44E-AD7C-55A3E1B81C2F}" dt="2023-06-30T16:55:58.631" v="33" actId="2696"/>
        <pc:sldMkLst>
          <pc:docMk/>
          <pc:sldMk cId="3601253457" sldId="268"/>
        </pc:sldMkLst>
      </pc:sldChg>
      <pc:sldChg chg="del">
        <pc:chgData name="Mueller, Nicola F" userId="09927a30-f52b-4007-a02a-c051782fbddc" providerId="ADAL" clId="{16BDD4C4-FAF9-D44E-AD7C-55A3E1B81C2F}" dt="2023-06-30T16:55:58.631" v="33" actId="2696"/>
        <pc:sldMkLst>
          <pc:docMk/>
          <pc:sldMk cId="4149429433" sldId="269"/>
        </pc:sldMkLst>
      </pc:sldChg>
      <pc:sldChg chg="del">
        <pc:chgData name="Mueller, Nicola F" userId="09927a30-f52b-4007-a02a-c051782fbddc" providerId="ADAL" clId="{16BDD4C4-FAF9-D44E-AD7C-55A3E1B81C2F}" dt="2023-06-30T16:55:58.631" v="33" actId="2696"/>
        <pc:sldMkLst>
          <pc:docMk/>
          <pc:sldMk cId="1844711964" sldId="271"/>
        </pc:sldMkLst>
      </pc:sldChg>
      <pc:sldChg chg="del">
        <pc:chgData name="Mueller, Nicola F" userId="09927a30-f52b-4007-a02a-c051782fbddc" providerId="ADAL" clId="{16BDD4C4-FAF9-D44E-AD7C-55A3E1B81C2F}" dt="2023-06-30T16:55:58.631" v="33" actId="2696"/>
        <pc:sldMkLst>
          <pc:docMk/>
          <pc:sldMk cId="2703834757" sldId="272"/>
        </pc:sldMkLst>
      </pc:sldChg>
      <pc:sldChg chg="del">
        <pc:chgData name="Mueller, Nicola F" userId="09927a30-f52b-4007-a02a-c051782fbddc" providerId="ADAL" clId="{16BDD4C4-FAF9-D44E-AD7C-55A3E1B81C2F}" dt="2023-06-30T16:55:58.631" v="33" actId="2696"/>
        <pc:sldMkLst>
          <pc:docMk/>
          <pc:sldMk cId="1181056295" sldId="273"/>
        </pc:sldMkLst>
      </pc:sldChg>
      <pc:sldChg chg="del">
        <pc:chgData name="Mueller, Nicola F" userId="09927a30-f52b-4007-a02a-c051782fbddc" providerId="ADAL" clId="{16BDD4C4-FAF9-D44E-AD7C-55A3E1B81C2F}" dt="2023-06-30T16:55:58.631" v="33" actId="2696"/>
        <pc:sldMkLst>
          <pc:docMk/>
          <pc:sldMk cId="1159662418" sldId="274"/>
        </pc:sldMkLst>
      </pc:sldChg>
      <pc:sldChg chg="del">
        <pc:chgData name="Mueller, Nicola F" userId="09927a30-f52b-4007-a02a-c051782fbddc" providerId="ADAL" clId="{16BDD4C4-FAF9-D44E-AD7C-55A3E1B81C2F}" dt="2023-06-30T16:55:58.631" v="33" actId="2696"/>
        <pc:sldMkLst>
          <pc:docMk/>
          <pc:sldMk cId="2897497090" sldId="275"/>
        </pc:sldMkLst>
      </pc:sldChg>
      <pc:sldChg chg="del">
        <pc:chgData name="Mueller, Nicola F" userId="09927a30-f52b-4007-a02a-c051782fbddc" providerId="ADAL" clId="{16BDD4C4-FAF9-D44E-AD7C-55A3E1B81C2F}" dt="2023-06-30T16:55:58.631" v="33" actId="2696"/>
        <pc:sldMkLst>
          <pc:docMk/>
          <pc:sldMk cId="433195638" sldId="276"/>
        </pc:sldMkLst>
      </pc:sldChg>
      <pc:sldChg chg="del">
        <pc:chgData name="Mueller, Nicola F" userId="09927a30-f52b-4007-a02a-c051782fbddc" providerId="ADAL" clId="{16BDD4C4-FAF9-D44E-AD7C-55A3E1B81C2F}" dt="2023-06-30T16:55:58.631" v="33" actId="2696"/>
        <pc:sldMkLst>
          <pc:docMk/>
          <pc:sldMk cId="2976446059" sldId="277"/>
        </pc:sldMkLst>
      </pc:sldChg>
      <pc:sldChg chg="del">
        <pc:chgData name="Mueller, Nicola F" userId="09927a30-f52b-4007-a02a-c051782fbddc" providerId="ADAL" clId="{16BDD4C4-FAF9-D44E-AD7C-55A3E1B81C2F}" dt="2023-06-30T16:55:58.631" v="33" actId="2696"/>
        <pc:sldMkLst>
          <pc:docMk/>
          <pc:sldMk cId="1468177849" sldId="278"/>
        </pc:sldMkLst>
      </pc:sldChg>
      <pc:sldChg chg="del">
        <pc:chgData name="Mueller, Nicola F" userId="09927a30-f52b-4007-a02a-c051782fbddc" providerId="ADAL" clId="{16BDD4C4-FAF9-D44E-AD7C-55A3E1B81C2F}" dt="2023-06-30T16:55:58.631" v="33" actId="2696"/>
        <pc:sldMkLst>
          <pc:docMk/>
          <pc:sldMk cId="990503037" sldId="279"/>
        </pc:sldMkLst>
      </pc:sldChg>
      <pc:sldChg chg="addSp delSp modSp mod">
        <pc:chgData name="Mueller, Nicola F" userId="09927a30-f52b-4007-a02a-c051782fbddc" providerId="ADAL" clId="{16BDD4C4-FAF9-D44E-AD7C-55A3E1B81C2F}" dt="2023-06-30T17:03:42.386" v="44" actId="1076"/>
        <pc:sldMkLst>
          <pc:docMk/>
          <pc:sldMk cId="2709247022" sldId="280"/>
        </pc:sldMkLst>
        <pc:spChg chg="mod">
          <ac:chgData name="Mueller, Nicola F" userId="09927a30-f52b-4007-a02a-c051782fbddc" providerId="ADAL" clId="{16BDD4C4-FAF9-D44E-AD7C-55A3E1B81C2F}" dt="2023-06-30T16:51:00.499" v="27" actId="20577"/>
          <ac:spMkLst>
            <pc:docMk/>
            <pc:sldMk cId="2709247022" sldId="280"/>
            <ac:spMk id="2" creationId="{246345D6-2ABF-5F4A-86BA-016E11D4A46F}"/>
          </ac:spMkLst>
        </pc:spChg>
        <pc:spChg chg="mod">
          <ac:chgData name="Mueller, Nicola F" userId="09927a30-f52b-4007-a02a-c051782fbddc" providerId="ADAL" clId="{16BDD4C4-FAF9-D44E-AD7C-55A3E1B81C2F}" dt="2023-06-30T16:51:04.146" v="28" actId="6549"/>
          <ac:spMkLst>
            <pc:docMk/>
            <pc:sldMk cId="2709247022" sldId="280"/>
            <ac:spMk id="3" creationId="{E36B451F-7E1A-604E-8569-A65F7995F7BD}"/>
          </ac:spMkLst>
        </pc:spChg>
        <pc:picChg chg="add mod">
          <ac:chgData name="Mueller, Nicola F" userId="09927a30-f52b-4007-a02a-c051782fbddc" providerId="ADAL" clId="{16BDD4C4-FAF9-D44E-AD7C-55A3E1B81C2F}" dt="2023-06-30T17:03:42.386" v="44" actId="1076"/>
          <ac:picMkLst>
            <pc:docMk/>
            <pc:sldMk cId="2709247022" sldId="280"/>
            <ac:picMk id="6" creationId="{876B89B1-33A0-4B9B-ACB3-06F24FBF4D44}"/>
          </ac:picMkLst>
        </pc:picChg>
        <pc:picChg chg="del">
          <ac:chgData name="Mueller, Nicola F" userId="09927a30-f52b-4007-a02a-c051782fbddc" providerId="ADAL" clId="{16BDD4C4-FAF9-D44E-AD7C-55A3E1B81C2F}" dt="2023-06-30T17:03:09.571" v="36" actId="478"/>
          <ac:picMkLst>
            <pc:docMk/>
            <pc:sldMk cId="2709247022" sldId="280"/>
            <ac:picMk id="9" creationId="{1AFF4F71-3A7E-30BA-5392-2B612B9DEE51}"/>
          </ac:picMkLst>
        </pc:picChg>
      </pc:sldChg>
      <pc:sldChg chg="add del">
        <pc:chgData name="Mueller, Nicola F" userId="09927a30-f52b-4007-a02a-c051782fbddc" providerId="ADAL" clId="{16BDD4C4-FAF9-D44E-AD7C-55A3E1B81C2F}" dt="2023-06-30T16:53:17.402" v="31" actId="2696"/>
        <pc:sldMkLst>
          <pc:docMk/>
          <pc:sldMk cId="238007945" sldId="281"/>
        </pc:sldMkLst>
      </pc:sldChg>
      <pc:sldChg chg="add del">
        <pc:chgData name="Mueller, Nicola F" userId="09927a30-f52b-4007-a02a-c051782fbddc" providerId="ADAL" clId="{16BDD4C4-FAF9-D44E-AD7C-55A3E1B81C2F}" dt="2023-06-30T16:53:17.402" v="31" actId="2696"/>
        <pc:sldMkLst>
          <pc:docMk/>
          <pc:sldMk cId="1881783565" sldId="282"/>
        </pc:sldMkLst>
      </pc:sldChg>
      <pc:sldChg chg="add del">
        <pc:chgData name="Mueller, Nicola F" userId="09927a30-f52b-4007-a02a-c051782fbddc" providerId="ADAL" clId="{16BDD4C4-FAF9-D44E-AD7C-55A3E1B81C2F}" dt="2023-06-30T17:27:09.993" v="689" actId="2696"/>
        <pc:sldMkLst>
          <pc:docMk/>
          <pc:sldMk cId="1894104507" sldId="299"/>
        </pc:sldMkLst>
      </pc:sldChg>
      <pc:sldChg chg="add del">
        <pc:chgData name="Mueller, Nicola F" userId="09927a30-f52b-4007-a02a-c051782fbddc" providerId="ADAL" clId="{16BDD4C4-FAF9-D44E-AD7C-55A3E1B81C2F}" dt="2023-06-30T17:25:03.204" v="687" actId="2696"/>
        <pc:sldMkLst>
          <pc:docMk/>
          <pc:sldMk cId="3080922646" sldId="299"/>
        </pc:sldMkLst>
      </pc:sldChg>
      <pc:sldChg chg="add">
        <pc:chgData name="Mueller, Nicola F" userId="09927a30-f52b-4007-a02a-c051782fbddc" providerId="ADAL" clId="{16BDD4C4-FAF9-D44E-AD7C-55A3E1B81C2F}" dt="2023-06-30T17:27:13.864" v="690"/>
        <pc:sldMkLst>
          <pc:docMk/>
          <pc:sldMk cId="3320677672" sldId="299"/>
        </pc:sldMkLst>
      </pc:sldChg>
      <pc:sldChg chg="add">
        <pc:chgData name="Mueller, Nicola F" userId="09927a30-f52b-4007-a02a-c051782fbddc" providerId="ADAL" clId="{16BDD4C4-FAF9-D44E-AD7C-55A3E1B81C2F}" dt="2023-06-30T16:55:49.262" v="32"/>
        <pc:sldMkLst>
          <pc:docMk/>
          <pc:sldMk cId="815850923" sldId="386"/>
        </pc:sldMkLst>
      </pc:sldChg>
      <pc:sldChg chg="add">
        <pc:chgData name="Mueller, Nicola F" userId="09927a30-f52b-4007-a02a-c051782fbddc" providerId="ADAL" clId="{16BDD4C4-FAF9-D44E-AD7C-55A3E1B81C2F}" dt="2023-06-30T16:55:49.262" v="32"/>
        <pc:sldMkLst>
          <pc:docMk/>
          <pc:sldMk cId="3107378485" sldId="388"/>
        </pc:sldMkLst>
      </pc:sldChg>
      <pc:sldChg chg="add">
        <pc:chgData name="Mueller, Nicola F" userId="09927a30-f52b-4007-a02a-c051782fbddc" providerId="ADAL" clId="{16BDD4C4-FAF9-D44E-AD7C-55A3E1B81C2F}" dt="2023-06-30T16:55:49.262" v="32"/>
        <pc:sldMkLst>
          <pc:docMk/>
          <pc:sldMk cId="3158079691" sldId="389"/>
        </pc:sldMkLst>
      </pc:sldChg>
      <pc:sldChg chg="add">
        <pc:chgData name="Mueller, Nicola F" userId="09927a30-f52b-4007-a02a-c051782fbddc" providerId="ADAL" clId="{16BDD4C4-FAF9-D44E-AD7C-55A3E1B81C2F}" dt="2023-06-30T16:55:49.262" v="32"/>
        <pc:sldMkLst>
          <pc:docMk/>
          <pc:sldMk cId="3879901805" sldId="391"/>
        </pc:sldMkLst>
      </pc:sldChg>
      <pc:sldChg chg="add">
        <pc:chgData name="Mueller, Nicola F" userId="09927a30-f52b-4007-a02a-c051782fbddc" providerId="ADAL" clId="{16BDD4C4-FAF9-D44E-AD7C-55A3E1B81C2F}" dt="2023-06-30T16:55:49.262" v="32"/>
        <pc:sldMkLst>
          <pc:docMk/>
          <pc:sldMk cId="1693500138" sldId="392"/>
        </pc:sldMkLst>
      </pc:sldChg>
      <pc:sldChg chg="add">
        <pc:chgData name="Mueller, Nicola F" userId="09927a30-f52b-4007-a02a-c051782fbddc" providerId="ADAL" clId="{16BDD4C4-FAF9-D44E-AD7C-55A3E1B81C2F}" dt="2023-06-30T16:55:49.262" v="32"/>
        <pc:sldMkLst>
          <pc:docMk/>
          <pc:sldMk cId="3022670447" sldId="393"/>
        </pc:sldMkLst>
      </pc:sldChg>
      <pc:sldChg chg="add">
        <pc:chgData name="Mueller, Nicola F" userId="09927a30-f52b-4007-a02a-c051782fbddc" providerId="ADAL" clId="{16BDD4C4-FAF9-D44E-AD7C-55A3E1B81C2F}" dt="2023-06-30T16:55:49.262" v="32"/>
        <pc:sldMkLst>
          <pc:docMk/>
          <pc:sldMk cId="3109084787" sldId="394"/>
        </pc:sldMkLst>
      </pc:sldChg>
      <pc:sldChg chg="add">
        <pc:chgData name="Mueller, Nicola F" userId="09927a30-f52b-4007-a02a-c051782fbddc" providerId="ADAL" clId="{16BDD4C4-FAF9-D44E-AD7C-55A3E1B81C2F}" dt="2023-06-30T16:55:49.262" v="32"/>
        <pc:sldMkLst>
          <pc:docMk/>
          <pc:sldMk cId="2854060189" sldId="395"/>
        </pc:sldMkLst>
      </pc:sldChg>
      <pc:sldChg chg="add">
        <pc:chgData name="Mueller, Nicola F" userId="09927a30-f52b-4007-a02a-c051782fbddc" providerId="ADAL" clId="{16BDD4C4-FAF9-D44E-AD7C-55A3E1B81C2F}" dt="2023-06-30T16:55:49.262" v="32"/>
        <pc:sldMkLst>
          <pc:docMk/>
          <pc:sldMk cId="2487706877" sldId="396"/>
        </pc:sldMkLst>
      </pc:sldChg>
      <pc:sldChg chg="add">
        <pc:chgData name="Mueller, Nicola F" userId="09927a30-f52b-4007-a02a-c051782fbddc" providerId="ADAL" clId="{16BDD4C4-FAF9-D44E-AD7C-55A3E1B81C2F}" dt="2023-06-30T16:55:49.262" v="32"/>
        <pc:sldMkLst>
          <pc:docMk/>
          <pc:sldMk cId="289026145" sldId="402"/>
        </pc:sldMkLst>
      </pc:sldChg>
      <pc:sldChg chg="add">
        <pc:chgData name="Mueller, Nicola F" userId="09927a30-f52b-4007-a02a-c051782fbddc" providerId="ADAL" clId="{16BDD4C4-FAF9-D44E-AD7C-55A3E1B81C2F}" dt="2023-06-30T16:55:49.262" v="32"/>
        <pc:sldMkLst>
          <pc:docMk/>
          <pc:sldMk cId="1269009058" sldId="469"/>
        </pc:sldMkLst>
      </pc:sldChg>
      <pc:sldChg chg="addSp delSp modSp add del mod">
        <pc:chgData name="Mueller, Nicola F" userId="09927a30-f52b-4007-a02a-c051782fbddc" providerId="ADAL" clId="{16BDD4C4-FAF9-D44E-AD7C-55A3E1B81C2F}" dt="2023-06-30T17:37:17.011" v="911" actId="20577"/>
        <pc:sldMkLst>
          <pc:docMk/>
          <pc:sldMk cId="2995964640" sldId="515"/>
        </pc:sldMkLst>
        <pc:spChg chg="mod">
          <ac:chgData name="Mueller, Nicola F" userId="09927a30-f52b-4007-a02a-c051782fbddc" providerId="ADAL" clId="{16BDD4C4-FAF9-D44E-AD7C-55A3E1B81C2F}" dt="2023-06-30T17:37:17.011" v="911" actId="20577"/>
          <ac:spMkLst>
            <pc:docMk/>
            <pc:sldMk cId="2995964640" sldId="515"/>
            <ac:spMk id="2" creationId="{21B640B6-183A-3145-8B0A-799D41D98C47}"/>
          </ac:spMkLst>
        </pc:spChg>
        <pc:picChg chg="add mod modCrop">
          <ac:chgData name="Mueller, Nicola F" userId="09927a30-f52b-4007-a02a-c051782fbddc" providerId="ADAL" clId="{16BDD4C4-FAF9-D44E-AD7C-55A3E1B81C2F}" dt="2023-06-30T17:04:46.671" v="56" actId="14100"/>
          <ac:picMkLst>
            <pc:docMk/>
            <pc:sldMk cId="2995964640" sldId="515"/>
            <ac:picMk id="3" creationId="{E107E39C-C464-A69C-7B15-4D95A44D51B8}"/>
          </ac:picMkLst>
        </pc:picChg>
        <pc:picChg chg="del">
          <ac:chgData name="Mueller, Nicola F" userId="09927a30-f52b-4007-a02a-c051782fbddc" providerId="ADAL" clId="{16BDD4C4-FAF9-D44E-AD7C-55A3E1B81C2F}" dt="2023-06-30T17:04:27.599" v="49" actId="478"/>
          <ac:picMkLst>
            <pc:docMk/>
            <pc:sldMk cId="2995964640" sldId="515"/>
            <ac:picMk id="7" creationId="{B4E576C4-5909-9AD5-EAC1-79439A1E46DE}"/>
          </ac:picMkLst>
        </pc:picChg>
        <pc:picChg chg="del">
          <ac:chgData name="Mueller, Nicola F" userId="09927a30-f52b-4007-a02a-c051782fbddc" providerId="ADAL" clId="{16BDD4C4-FAF9-D44E-AD7C-55A3E1B81C2F}" dt="2023-06-30T17:04:27.599" v="49" actId="478"/>
          <ac:picMkLst>
            <pc:docMk/>
            <pc:sldMk cId="2995964640" sldId="515"/>
            <ac:picMk id="8" creationId="{488E0BF3-BD1F-C16D-8094-E27270B7EE21}"/>
          </ac:picMkLst>
        </pc:picChg>
        <pc:picChg chg="del">
          <ac:chgData name="Mueller, Nicola F" userId="09927a30-f52b-4007-a02a-c051782fbddc" providerId="ADAL" clId="{16BDD4C4-FAF9-D44E-AD7C-55A3E1B81C2F}" dt="2023-06-30T17:04:27.599" v="49" actId="478"/>
          <ac:picMkLst>
            <pc:docMk/>
            <pc:sldMk cId="2995964640" sldId="515"/>
            <ac:picMk id="9" creationId="{06471D17-10CC-4189-5234-11F76AE316D0}"/>
          </ac:picMkLst>
        </pc:picChg>
        <pc:picChg chg="del">
          <ac:chgData name="Mueller, Nicola F" userId="09927a30-f52b-4007-a02a-c051782fbddc" providerId="ADAL" clId="{16BDD4C4-FAF9-D44E-AD7C-55A3E1B81C2F}" dt="2023-06-30T17:04:27.599" v="49" actId="478"/>
          <ac:picMkLst>
            <pc:docMk/>
            <pc:sldMk cId="2995964640" sldId="515"/>
            <ac:picMk id="11" creationId="{9CBEBF47-DF0C-17B8-38F7-AF8653682C61}"/>
          </ac:picMkLst>
        </pc:picChg>
        <pc:picChg chg="del">
          <ac:chgData name="Mueller, Nicola F" userId="09927a30-f52b-4007-a02a-c051782fbddc" providerId="ADAL" clId="{16BDD4C4-FAF9-D44E-AD7C-55A3E1B81C2F}" dt="2023-06-30T17:04:27.599" v="49" actId="478"/>
          <ac:picMkLst>
            <pc:docMk/>
            <pc:sldMk cId="2995964640" sldId="515"/>
            <ac:picMk id="13" creationId="{F575BE60-E576-BBF0-3891-A0066D6DB5F7}"/>
          </ac:picMkLst>
        </pc:picChg>
        <pc:picChg chg="del">
          <ac:chgData name="Mueller, Nicola F" userId="09927a30-f52b-4007-a02a-c051782fbddc" providerId="ADAL" clId="{16BDD4C4-FAF9-D44E-AD7C-55A3E1B81C2F}" dt="2023-06-30T17:04:27.599" v="49" actId="478"/>
          <ac:picMkLst>
            <pc:docMk/>
            <pc:sldMk cId="2995964640" sldId="515"/>
            <ac:picMk id="14" creationId="{22A3DA4C-837A-9B8D-D054-DD985A2387E9}"/>
          </ac:picMkLst>
        </pc:picChg>
      </pc:sldChg>
      <pc:sldChg chg="add">
        <pc:chgData name="Mueller, Nicola F" userId="09927a30-f52b-4007-a02a-c051782fbddc" providerId="ADAL" clId="{16BDD4C4-FAF9-D44E-AD7C-55A3E1B81C2F}" dt="2023-06-30T16:55:49.262" v="32"/>
        <pc:sldMkLst>
          <pc:docMk/>
          <pc:sldMk cId="2515126629" sldId="537"/>
        </pc:sldMkLst>
      </pc:sldChg>
      <pc:sldChg chg="add">
        <pc:chgData name="Mueller, Nicola F" userId="09927a30-f52b-4007-a02a-c051782fbddc" providerId="ADAL" clId="{16BDD4C4-FAF9-D44E-AD7C-55A3E1B81C2F}" dt="2023-06-30T16:55:49.262" v="32"/>
        <pc:sldMkLst>
          <pc:docMk/>
          <pc:sldMk cId="1616001953" sldId="566"/>
        </pc:sldMkLst>
      </pc:sldChg>
      <pc:sldChg chg="add">
        <pc:chgData name="Mueller, Nicola F" userId="09927a30-f52b-4007-a02a-c051782fbddc" providerId="ADAL" clId="{16BDD4C4-FAF9-D44E-AD7C-55A3E1B81C2F}" dt="2023-06-30T16:55:49.262" v="32"/>
        <pc:sldMkLst>
          <pc:docMk/>
          <pc:sldMk cId="996221492" sldId="567"/>
        </pc:sldMkLst>
      </pc:sldChg>
      <pc:sldChg chg="add">
        <pc:chgData name="Mueller, Nicola F" userId="09927a30-f52b-4007-a02a-c051782fbddc" providerId="ADAL" clId="{16BDD4C4-FAF9-D44E-AD7C-55A3E1B81C2F}" dt="2023-06-30T16:55:49.262" v="32"/>
        <pc:sldMkLst>
          <pc:docMk/>
          <pc:sldMk cId="472005236" sldId="568"/>
        </pc:sldMkLst>
      </pc:sldChg>
      <pc:sldChg chg="add">
        <pc:chgData name="Mueller, Nicola F" userId="09927a30-f52b-4007-a02a-c051782fbddc" providerId="ADAL" clId="{16BDD4C4-FAF9-D44E-AD7C-55A3E1B81C2F}" dt="2023-06-30T16:55:49.262" v="32"/>
        <pc:sldMkLst>
          <pc:docMk/>
          <pc:sldMk cId="3201509478" sldId="594"/>
        </pc:sldMkLst>
      </pc:sldChg>
      <pc:sldChg chg="add">
        <pc:chgData name="Mueller, Nicola F" userId="09927a30-f52b-4007-a02a-c051782fbddc" providerId="ADAL" clId="{16BDD4C4-FAF9-D44E-AD7C-55A3E1B81C2F}" dt="2023-06-30T16:55:49.262" v="32"/>
        <pc:sldMkLst>
          <pc:docMk/>
          <pc:sldMk cId="4283319203" sldId="595"/>
        </pc:sldMkLst>
      </pc:sldChg>
      <pc:sldChg chg="add">
        <pc:chgData name="Mueller, Nicola F" userId="09927a30-f52b-4007-a02a-c051782fbddc" providerId="ADAL" clId="{16BDD4C4-FAF9-D44E-AD7C-55A3E1B81C2F}" dt="2023-06-30T16:55:49.262" v="32"/>
        <pc:sldMkLst>
          <pc:docMk/>
          <pc:sldMk cId="4245240690" sldId="596"/>
        </pc:sldMkLst>
      </pc:sldChg>
      <pc:sldChg chg="addSp delSp modSp add mod">
        <pc:chgData name="Mueller, Nicola F" userId="09927a30-f52b-4007-a02a-c051782fbddc" providerId="ADAL" clId="{16BDD4C4-FAF9-D44E-AD7C-55A3E1B81C2F}" dt="2023-06-30T17:44:24.626" v="1104" actId="478"/>
        <pc:sldMkLst>
          <pc:docMk/>
          <pc:sldMk cId="290392942" sldId="597"/>
        </pc:sldMkLst>
        <pc:spChg chg="mod">
          <ac:chgData name="Mueller, Nicola F" userId="09927a30-f52b-4007-a02a-c051782fbddc" providerId="ADAL" clId="{16BDD4C4-FAF9-D44E-AD7C-55A3E1B81C2F}" dt="2023-06-30T17:15:46.862" v="227" actId="113"/>
          <ac:spMkLst>
            <pc:docMk/>
            <pc:sldMk cId="290392942" sldId="597"/>
            <ac:spMk id="2" creationId="{21B640B6-183A-3145-8B0A-799D41D98C47}"/>
          </ac:spMkLst>
        </pc:spChg>
        <pc:spChg chg="add mod">
          <ac:chgData name="Mueller, Nicola F" userId="09927a30-f52b-4007-a02a-c051782fbddc" providerId="ADAL" clId="{16BDD4C4-FAF9-D44E-AD7C-55A3E1B81C2F}" dt="2023-06-30T17:16:37.552" v="239" actId="207"/>
          <ac:spMkLst>
            <pc:docMk/>
            <pc:sldMk cId="290392942" sldId="597"/>
            <ac:spMk id="6" creationId="{8CC3CD11-F3A9-2677-C082-56BAF6D1B44D}"/>
          </ac:spMkLst>
        </pc:spChg>
        <pc:picChg chg="add del mod modCrop">
          <ac:chgData name="Mueller, Nicola F" userId="09927a30-f52b-4007-a02a-c051782fbddc" providerId="ADAL" clId="{16BDD4C4-FAF9-D44E-AD7C-55A3E1B81C2F}" dt="2023-06-30T17:15:20.176" v="172" actId="1076"/>
          <ac:picMkLst>
            <pc:docMk/>
            <pc:sldMk cId="290392942" sldId="597"/>
            <ac:picMk id="3" creationId="{E107E39C-C464-A69C-7B15-4D95A44D51B8}"/>
          </ac:picMkLst>
        </pc:picChg>
        <pc:picChg chg="add mod">
          <ac:chgData name="Mueller, Nicola F" userId="09927a30-f52b-4007-a02a-c051782fbddc" providerId="ADAL" clId="{16BDD4C4-FAF9-D44E-AD7C-55A3E1B81C2F}" dt="2023-06-30T17:15:27.997" v="173" actId="1076"/>
          <ac:picMkLst>
            <pc:docMk/>
            <pc:sldMk cId="290392942" sldId="597"/>
            <ac:picMk id="5" creationId="{F161F1F6-1D85-4569-EE4C-99EA413B0E49}"/>
          </ac:picMkLst>
        </pc:picChg>
        <pc:picChg chg="add del mod">
          <ac:chgData name="Mueller, Nicola F" userId="09927a30-f52b-4007-a02a-c051782fbddc" providerId="ADAL" clId="{16BDD4C4-FAF9-D44E-AD7C-55A3E1B81C2F}" dt="2023-06-30T17:44:24.626" v="1104" actId="478"/>
          <ac:picMkLst>
            <pc:docMk/>
            <pc:sldMk cId="290392942" sldId="597"/>
            <ac:picMk id="7" creationId="{B8DA4C8C-AD49-4078-C12E-271BD4F769B4}"/>
          </ac:picMkLst>
        </pc:picChg>
      </pc:sldChg>
      <pc:sldChg chg="delSp modSp add del mod">
        <pc:chgData name="Mueller, Nicola F" userId="09927a30-f52b-4007-a02a-c051782fbddc" providerId="ADAL" clId="{16BDD4C4-FAF9-D44E-AD7C-55A3E1B81C2F}" dt="2023-06-30T17:07:28.763" v="57" actId="2696"/>
        <pc:sldMkLst>
          <pc:docMk/>
          <pc:sldMk cId="1862495489" sldId="597"/>
        </pc:sldMkLst>
        <pc:picChg chg="mod">
          <ac:chgData name="Mueller, Nicola F" userId="09927a30-f52b-4007-a02a-c051782fbddc" providerId="ADAL" clId="{16BDD4C4-FAF9-D44E-AD7C-55A3E1B81C2F}" dt="2023-06-30T17:04:17.820" v="48" actId="1076"/>
          <ac:picMkLst>
            <pc:docMk/>
            <pc:sldMk cId="1862495489" sldId="597"/>
            <ac:picMk id="8" creationId="{488E0BF3-BD1F-C16D-8094-E27270B7EE21}"/>
          </ac:picMkLst>
        </pc:picChg>
        <pc:picChg chg="del mod">
          <ac:chgData name="Mueller, Nicola F" userId="09927a30-f52b-4007-a02a-c051782fbddc" providerId="ADAL" clId="{16BDD4C4-FAF9-D44E-AD7C-55A3E1B81C2F}" dt="2023-06-30T17:04:13.649" v="47" actId="478"/>
          <ac:picMkLst>
            <pc:docMk/>
            <pc:sldMk cId="1862495489" sldId="597"/>
            <ac:picMk id="11" creationId="{9CBEBF47-DF0C-17B8-38F7-AF8653682C61}"/>
          </ac:picMkLst>
        </pc:picChg>
        <pc:picChg chg="del">
          <ac:chgData name="Mueller, Nicola F" userId="09927a30-f52b-4007-a02a-c051782fbddc" providerId="ADAL" clId="{16BDD4C4-FAF9-D44E-AD7C-55A3E1B81C2F}" dt="2023-06-30T17:04:13.649" v="47" actId="478"/>
          <ac:picMkLst>
            <pc:docMk/>
            <pc:sldMk cId="1862495489" sldId="597"/>
            <ac:picMk id="13" creationId="{F575BE60-E576-BBF0-3891-A0066D6DB5F7}"/>
          </ac:picMkLst>
        </pc:picChg>
        <pc:picChg chg="del mod">
          <ac:chgData name="Mueller, Nicola F" userId="09927a30-f52b-4007-a02a-c051782fbddc" providerId="ADAL" clId="{16BDD4C4-FAF9-D44E-AD7C-55A3E1B81C2F}" dt="2023-06-30T17:04:13.649" v="47" actId="478"/>
          <ac:picMkLst>
            <pc:docMk/>
            <pc:sldMk cId="1862495489" sldId="597"/>
            <ac:picMk id="14" creationId="{22A3DA4C-837A-9B8D-D054-DD985A2387E9}"/>
          </ac:picMkLst>
        </pc:picChg>
      </pc:sldChg>
      <pc:sldChg chg="addSp delSp modSp add del mod">
        <pc:chgData name="Mueller, Nicola F" userId="09927a30-f52b-4007-a02a-c051782fbddc" providerId="ADAL" clId="{16BDD4C4-FAF9-D44E-AD7C-55A3E1B81C2F}" dt="2023-06-30T17:15:56.006" v="228" actId="2696"/>
        <pc:sldMkLst>
          <pc:docMk/>
          <pc:sldMk cId="993315672" sldId="598"/>
        </pc:sldMkLst>
        <pc:picChg chg="del">
          <ac:chgData name="Mueller, Nicola F" userId="09927a30-f52b-4007-a02a-c051782fbddc" providerId="ADAL" clId="{16BDD4C4-FAF9-D44E-AD7C-55A3E1B81C2F}" dt="2023-06-30T17:12:44.561" v="160" actId="478"/>
          <ac:picMkLst>
            <pc:docMk/>
            <pc:sldMk cId="993315672" sldId="598"/>
            <ac:picMk id="5" creationId="{F161F1F6-1D85-4569-EE4C-99EA413B0E49}"/>
          </ac:picMkLst>
        </pc:picChg>
        <pc:picChg chg="add mod">
          <ac:chgData name="Mueller, Nicola F" userId="09927a30-f52b-4007-a02a-c051782fbddc" providerId="ADAL" clId="{16BDD4C4-FAF9-D44E-AD7C-55A3E1B81C2F}" dt="2023-06-30T17:12:49.600" v="164" actId="1076"/>
          <ac:picMkLst>
            <pc:docMk/>
            <pc:sldMk cId="993315672" sldId="598"/>
            <ac:picMk id="6" creationId="{751D378C-A433-E580-5D37-6E4C496B8121}"/>
          </ac:picMkLst>
        </pc:picChg>
      </pc:sldChg>
      <pc:sldChg chg="addSp delSp modSp add mod">
        <pc:chgData name="Mueller, Nicola F" userId="09927a30-f52b-4007-a02a-c051782fbddc" providerId="ADAL" clId="{16BDD4C4-FAF9-D44E-AD7C-55A3E1B81C2F}" dt="2023-06-30T17:44:13.542" v="1102"/>
        <pc:sldMkLst>
          <pc:docMk/>
          <pc:sldMk cId="1810111687" sldId="598"/>
        </pc:sldMkLst>
        <pc:spChg chg="mod">
          <ac:chgData name="Mueller, Nicola F" userId="09927a30-f52b-4007-a02a-c051782fbddc" providerId="ADAL" clId="{16BDD4C4-FAF9-D44E-AD7C-55A3E1B81C2F}" dt="2023-06-30T17:17:02.966" v="307" actId="20577"/>
          <ac:spMkLst>
            <pc:docMk/>
            <pc:sldMk cId="1810111687" sldId="598"/>
            <ac:spMk id="2" creationId="{21B640B6-183A-3145-8B0A-799D41D98C47}"/>
          </ac:spMkLst>
        </pc:spChg>
        <pc:picChg chg="del">
          <ac:chgData name="Mueller, Nicola F" userId="09927a30-f52b-4007-a02a-c051782fbddc" providerId="ADAL" clId="{16BDD4C4-FAF9-D44E-AD7C-55A3E1B81C2F}" dt="2023-06-30T17:17:09.590" v="309" actId="478"/>
          <ac:picMkLst>
            <pc:docMk/>
            <pc:sldMk cId="1810111687" sldId="598"/>
            <ac:picMk id="5" creationId="{F161F1F6-1D85-4569-EE4C-99EA413B0E49}"/>
          </ac:picMkLst>
        </pc:picChg>
        <pc:picChg chg="add del mod">
          <ac:chgData name="Mueller, Nicola F" userId="09927a30-f52b-4007-a02a-c051782fbddc" providerId="ADAL" clId="{16BDD4C4-FAF9-D44E-AD7C-55A3E1B81C2F}" dt="2023-06-30T17:17:15.011" v="313" actId="478"/>
          <ac:picMkLst>
            <pc:docMk/>
            <pc:sldMk cId="1810111687" sldId="598"/>
            <ac:picMk id="7" creationId="{7630EFEC-E5A6-C9B5-E900-66D950D31E14}"/>
          </ac:picMkLst>
        </pc:picChg>
        <pc:picChg chg="add mod">
          <ac:chgData name="Mueller, Nicola F" userId="09927a30-f52b-4007-a02a-c051782fbddc" providerId="ADAL" clId="{16BDD4C4-FAF9-D44E-AD7C-55A3E1B81C2F}" dt="2023-06-30T17:17:21.733" v="317" actId="1076"/>
          <ac:picMkLst>
            <pc:docMk/>
            <pc:sldMk cId="1810111687" sldId="598"/>
            <ac:picMk id="9" creationId="{BE7953F0-1895-E25C-747E-5F54F2FF2B6B}"/>
          </ac:picMkLst>
        </pc:picChg>
        <pc:picChg chg="add del mod">
          <ac:chgData name="Mueller, Nicola F" userId="09927a30-f52b-4007-a02a-c051782fbddc" providerId="ADAL" clId="{16BDD4C4-FAF9-D44E-AD7C-55A3E1B81C2F}" dt="2023-06-30T17:44:00.433" v="1095"/>
          <ac:picMkLst>
            <pc:docMk/>
            <pc:sldMk cId="1810111687" sldId="598"/>
            <ac:picMk id="10" creationId="{C7D9A7BF-7D1F-EE4E-F98B-1DA43F8456D7}"/>
          </ac:picMkLst>
        </pc:picChg>
        <pc:picChg chg="add del mod">
          <ac:chgData name="Mueller, Nicola F" userId="09927a30-f52b-4007-a02a-c051782fbddc" providerId="ADAL" clId="{16BDD4C4-FAF9-D44E-AD7C-55A3E1B81C2F}" dt="2023-06-30T17:44:13.542" v="1102"/>
          <ac:picMkLst>
            <pc:docMk/>
            <pc:sldMk cId="1810111687" sldId="598"/>
            <ac:picMk id="11" creationId="{C1BFE2CE-67C2-4BC6-FE51-BB92ED4ABEE1}"/>
          </ac:picMkLst>
        </pc:picChg>
      </pc:sldChg>
      <pc:sldChg chg="addSp delSp modSp add mod">
        <pc:chgData name="Mueller, Nicola F" userId="09927a30-f52b-4007-a02a-c051782fbddc" providerId="ADAL" clId="{16BDD4C4-FAF9-D44E-AD7C-55A3E1B81C2F}" dt="2023-06-30T17:44:10.389" v="1101"/>
        <pc:sldMkLst>
          <pc:docMk/>
          <pc:sldMk cId="4122522932" sldId="599"/>
        </pc:sldMkLst>
        <pc:spChg chg="mod">
          <ac:chgData name="Mueller, Nicola F" userId="09927a30-f52b-4007-a02a-c051782fbddc" providerId="ADAL" clId="{16BDD4C4-FAF9-D44E-AD7C-55A3E1B81C2F}" dt="2023-06-30T17:18:04.524" v="399" actId="20577"/>
          <ac:spMkLst>
            <pc:docMk/>
            <pc:sldMk cId="4122522932" sldId="599"/>
            <ac:spMk id="2" creationId="{21B640B6-183A-3145-8B0A-799D41D98C47}"/>
          </ac:spMkLst>
        </pc:spChg>
        <pc:spChg chg="add mod">
          <ac:chgData name="Mueller, Nicola F" userId="09927a30-f52b-4007-a02a-c051782fbddc" providerId="ADAL" clId="{16BDD4C4-FAF9-D44E-AD7C-55A3E1B81C2F}" dt="2023-06-30T17:17:53.985" v="379" actId="14100"/>
          <ac:spMkLst>
            <pc:docMk/>
            <pc:sldMk cId="4122522932" sldId="599"/>
            <ac:spMk id="4" creationId="{FD674980-1E62-97AC-2915-4F50C6DB0179}"/>
          </ac:spMkLst>
        </pc:spChg>
        <pc:spChg chg="mod">
          <ac:chgData name="Mueller, Nicola F" userId="09927a30-f52b-4007-a02a-c051782fbddc" providerId="ADAL" clId="{16BDD4C4-FAF9-D44E-AD7C-55A3E1B81C2F}" dt="2023-06-30T17:17:56.918" v="380" actId="14100"/>
          <ac:spMkLst>
            <pc:docMk/>
            <pc:sldMk cId="4122522932" sldId="599"/>
            <ac:spMk id="6" creationId="{8CC3CD11-F3A9-2677-C082-56BAF6D1B44D}"/>
          </ac:spMkLst>
        </pc:spChg>
        <pc:spChg chg="add mod">
          <ac:chgData name="Mueller, Nicola F" userId="09927a30-f52b-4007-a02a-c051782fbddc" providerId="ADAL" clId="{16BDD4C4-FAF9-D44E-AD7C-55A3E1B81C2F}" dt="2023-06-30T17:18:11.869" v="402" actId="14100"/>
          <ac:spMkLst>
            <pc:docMk/>
            <pc:sldMk cId="4122522932" sldId="599"/>
            <ac:spMk id="7" creationId="{EE2DCBD4-E848-52C7-7945-31B2CEF2DA82}"/>
          </ac:spMkLst>
        </pc:spChg>
        <pc:picChg chg="del">
          <ac:chgData name="Mueller, Nicola F" userId="09927a30-f52b-4007-a02a-c051782fbddc" providerId="ADAL" clId="{16BDD4C4-FAF9-D44E-AD7C-55A3E1B81C2F}" dt="2023-06-30T17:18:15.447" v="404" actId="478"/>
          <ac:picMkLst>
            <pc:docMk/>
            <pc:sldMk cId="4122522932" sldId="599"/>
            <ac:picMk id="5" creationId="{F161F1F6-1D85-4569-EE4C-99EA413B0E49}"/>
          </ac:picMkLst>
        </pc:picChg>
        <pc:picChg chg="add mod">
          <ac:chgData name="Mueller, Nicola F" userId="09927a30-f52b-4007-a02a-c051782fbddc" providerId="ADAL" clId="{16BDD4C4-FAF9-D44E-AD7C-55A3E1B81C2F}" dt="2023-06-30T17:18:23.436" v="408" actId="1076"/>
          <ac:picMkLst>
            <pc:docMk/>
            <pc:sldMk cId="4122522932" sldId="599"/>
            <ac:picMk id="9" creationId="{A0845BE4-1D2E-CC2D-2FF9-3B6F709CBF94}"/>
          </ac:picMkLst>
        </pc:picChg>
        <pc:picChg chg="add del mod">
          <ac:chgData name="Mueller, Nicola F" userId="09927a30-f52b-4007-a02a-c051782fbddc" providerId="ADAL" clId="{16BDD4C4-FAF9-D44E-AD7C-55A3E1B81C2F}" dt="2023-06-30T17:44:10.389" v="1101"/>
          <ac:picMkLst>
            <pc:docMk/>
            <pc:sldMk cId="4122522932" sldId="599"/>
            <ac:picMk id="10" creationId="{CFE03382-BEEB-091D-050E-16CA5BBD25DD}"/>
          </ac:picMkLst>
        </pc:picChg>
      </pc:sldChg>
      <pc:sldChg chg="addSp delSp modSp add mod">
        <pc:chgData name="Mueller, Nicola F" userId="09927a30-f52b-4007-a02a-c051782fbddc" providerId="ADAL" clId="{16BDD4C4-FAF9-D44E-AD7C-55A3E1B81C2F}" dt="2023-06-30T17:44:09.967" v="1100"/>
        <pc:sldMkLst>
          <pc:docMk/>
          <pc:sldMk cId="1594790123" sldId="600"/>
        </pc:sldMkLst>
        <pc:spChg chg="mod">
          <ac:chgData name="Mueller, Nicola F" userId="09927a30-f52b-4007-a02a-c051782fbddc" providerId="ADAL" clId="{16BDD4C4-FAF9-D44E-AD7C-55A3E1B81C2F}" dt="2023-06-30T17:18:39.387" v="450" actId="20577"/>
          <ac:spMkLst>
            <pc:docMk/>
            <pc:sldMk cId="1594790123" sldId="600"/>
            <ac:spMk id="2" creationId="{21B640B6-183A-3145-8B0A-799D41D98C47}"/>
          </ac:spMkLst>
        </pc:spChg>
        <pc:spChg chg="mod">
          <ac:chgData name="Mueller, Nicola F" userId="09927a30-f52b-4007-a02a-c051782fbddc" providerId="ADAL" clId="{16BDD4C4-FAF9-D44E-AD7C-55A3E1B81C2F}" dt="2023-06-30T17:18:43.471" v="451" actId="14100"/>
          <ac:spMkLst>
            <pc:docMk/>
            <pc:sldMk cId="1594790123" sldId="600"/>
            <ac:spMk id="6" creationId="{8CC3CD11-F3A9-2677-C082-56BAF6D1B44D}"/>
          </ac:spMkLst>
        </pc:spChg>
        <pc:spChg chg="mod">
          <ac:chgData name="Mueller, Nicola F" userId="09927a30-f52b-4007-a02a-c051782fbddc" providerId="ADAL" clId="{16BDD4C4-FAF9-D44E-AD7C-55A3E1B81C2F}" dt="2023-06-30T17:18:45.004" v="452" actId="14100"/>
          <ac:spMkLst>
            <pc:docMk/>
            <pc:sldMk cId="1594790123" sldId="600"/>
            <ac:spMk id="7" creationId="{EE2DCBD4-E848-52C7-7945-31B2CEF2DA82}"/>
          </ac:spMkLst>
        </pc:spChg>
        <pc:picChg chg="del">
          <ac:chgData name="Mueller, Nicola F" userId="09927a30-f52b-4007-a02a-c051782fbddc" providerId="ADAL" clId="{16BDD4C4-FAF9-D44E-AD7C-55A3E1B81C2F}" dt="2023-06-30T17:18:49.490" v="453" actId="478"/>
          <ac:picMkLst>
            <pc:docMk/>
            <pc:sldMk cId="1594790123" sldId="600"/>
            <ac:picMk id="5" creationId="{F161F1F6-1D85-4569-EE4C-99EA413B0E49}"/>
          </ac:picMkLst>
        </pc:picChg>
        <pc:picChg chg="add mod">
          <ac:chgData name="Mueller, Nicola F" userId="09927a30-f52b-4007-a02a-c051782fbddc" providerId="ADAL" clId="{16BDD4C4-FAF9-D44E-AD7C-55A3E1B81C2F}" dt="2023-06-30T17:18:57.889" v="457" actId="1076"/>
          <ac:picMkLst>
            <pc:docMk/>
            <pc:sldMk cId="1594790123" sldId="600"/>
            <ac:picMk id="9" creationId="{988CBEF9-39ED-D4CD-3880-2BE3BF4BB64C}"/>
          </ac:picMkLst>
        </pc:picChg>
        <pc:picChg chg="add del mod">
          <ac:chgData name="Mueller, Nicola F" userId="09927a30-f52b-4007-a02a-c051782fbddc" providerId="ADAL" clId="{16BDD4C4-FAF9-D44E-AD7C-55A3E1B81C2F}" dt="2023-06-30T17:44:09.967" v="1100"/>
          <ac:picMkLst>
            <pc:docMk/>
            <pc:sldMk cId="1594790123" sldId="600"/>
            <ac:picMk id="10" creationId="{BDDC1962-A7A6-1ADA-1FFF-51831AFE680B}"/>
          </ac:picMkLst>
        </pc:picChg>
      </pc:sldChg>
      <pc:sldChg chg="addSp delSp modSp add del mod">
        <pc:chgData name="Mueller, Nicola F" userId="09927a30-f52b-4007-a02a-c051782fbddc" providerId="ADAL" clId="{16BDD4C4-FAF9-D44E-AD7C-55A3E1B81C2F}" dt="2023-06-30T17:21:04.580" v="539" actId="2696"/>
        <pc:sldMkLst>
          <pc:docMk/>
          <pc:sldMk cId="2172653316" sldId="601"/>
        </pc:sldMkLst>
        <pc:spChg chg="mod">
          <ac:chgData name="Mueller, Nicola F" userId="09927a30-f52b-4007-a02a-c051782fbddc" providerId="ADAL" clId="{16BDD4C4-FAF9-D44E-AD7C-55A3E1B81C2F}" dt="2023-06-30T17:20:01.102" v="527" actId="20577"/>
          <ac:spMkLst>
            <pc:docMk/>
            <pc:sldMk cId="2172653316" sldId="601"/>
            <ac:spMk id="2" creationId="{21B640B6-183A-3145-8B0A-799D41D98C47}"/>
          </ac:spMkLst>
        </pc:spChg>
        <pc:spChg chg="mod">
          <ac:chgData name="Mueller, Nicola F" userId="09927a30-f52b-4007-a02a-c051782fbddc" providerId="ADAL" clId="{16BDD4C4-FAF9-D44E-AD7C-55A3E1B81C2F}" dt="2023-06-30T17:19:40.772" v="465" actId="14100"/>
          <ac:spMkLst>
            <pc:docMk/>
            <pc:sldMk cId="2172653316" sldId="601"/>
            <ac:spMk id="6" creationId="{8CC3CD11-F3A9-2677-C082-56BAF6D1B44D}"/>
          </ac:spMkLst>
        </pc:spChg>
        <pc:spChg chg="del">
          <ac:chgData name="Mueller, Nicola F" userId="09927a30-f52b-4007-a02a-c051782fbddc" providerId="ADAL" clId="{16BDD4C4-FAF9-D44E-AD7C-55A3E1B81C2F}" dt="2023-06-30T17:19:38.061" v="464" actId="478"/>
          <ac:spMkLst>
            <pc:docMk/>
            <pc:sldMk cId="2172653316" sldId="601"/>
            <ac:spMk id="7" creationId="{EE2DCBD4-E848-52C7-7945-31B2CEF2DA82}"/>
          </ac:spMkLst>
        </pc:spChg>
        <pc:spChg chg="add mod">
          <ac:chgData name="Mueller, Nicola F" userId="09927a30-f52b-4007-a02a-c051782fbddc" providerId="ADAL" clId="{16BDD4C4-FAF9-D44E-AD7C-55A3E1B81C2F}" dt="2023-06-30T17:20:08.842" v="530" actId="14100"/>
          <ac:spMkLst>
            <pc:docMk/>
            <pc:sldMk cId="2172653316" sldId="601"/>
            <ac:spMk id="10" creationId="{387F9A2F-1EA3-0B88-63FD-4E75557A165B}"/>
          </ac:spMkLst>
        </pc:spChg>
        <pc:picChg chg="add mod">
          <ac:chgData name="Mueller, Nicola F" userId="09927a30-f52b-4007-a02a-c051782fbddc" providerId="ADAL" clId="{16BDD4C4-FAF9-D44E-AD7C-55A3E1B81C2F}" dt="2023-06-30T17:19:25.087" v="463" actId="1076"/>
          <ac:picMkLst>
            <pc:docMk/>
            <pc:sldMk cId="2172653316" sldId="601"/>
            <ac:picMk id="8" creationId="{4A0BE991-C199-6347-132E-63142BD4AFEE}"/>
          </ac:picMkLst>
        </pc:picChg>
        <pc:picChg chg="del">
          <ac:chgData name="Mueller, Nicola F" userId="09927a30-f52b-4007-a02a-c051782fbddc" providerId="ADAL" clId="{16BDD4C4-FAF9-D44E-AD7C-55A3E1B81C2F}" dt="2023-06-30T17:19:19.766" v="459" actId="478"/>
          <ac:picMkLst>
            <pc:docMk/>
            <pc:sldMk cId="2172653316" sldId="601"/>
            <ac:picMk id="9" creationId="{988CBEF9-39ED-D4CD-3880-2BE3BF4BB64C}"/>
          </ac:picMkLst>
        </pc:picChg>
      </pc:sldChg>
      <pc:sldChg chg="addSp delSp modSp add del mod">
        <pc:chgData name="Mueller, Nicola F" userId="09927a30-f52b-4007-a02a-c051782fbddc" providerId="ADAL" clId="{16BDD4C4-FAF9-D44E-AD7C-55A3E1B81C2F}" dt="2023-06-30T17:21:40.412" v="549" actId="2696"/>
        <pc:sldMkLst>
          <pc:docMk/>
          <pc:sldMk cId="2073204010" sldId="602"/>
        </pc:sldMkLst>
        <pc:spChg chg="add del">
          <ac:chgData name="Mueller, Nicola F" userId="09927a30-f52b-4007-a02a-c051782fbddc" providerId="ADAL" clId="{16BDD4C4-FAF9-D44E-AD7C-55A3E1B81C2F}" dt="2023-06-30T17:21:14.754" v="543" actId="478"/>
          <ac:spMkLst>
            <pc:docMk/>
            <pc:sldMk cId="2073204010" sldId="602"/>
            <ac:spMk id="4" creationId="{FD674980-1E62-97AC-2915-4F50C6DB0179}"/>
          </ac:spMkLst>
        </pc:spChg>
        <pc:spChg chg="mod">
          <ac:chgData name="Mueller, Nicola F" userId="09927a30-f52b-4007-a02a-c051782fbddc" providerId="ADAL" clId="{16BDD4C4-FAF9-D44E-AD7C-55A3E1B81C2F}" dt="2023-06-30T17:21:11.296" v="541" actId="14100"/>
          <ac:spMkLst>
            <pc:docMk/>
            <pc:sldMk cId="2073204010" sldId="602"/>
            <ac:spMk id="6" creationId="{8CC3CD11-F3A9-2677-C082-56BAF6D1B44D}"/>
          </ac:spMkLst>
        </pc:spChg>
        <pc:picChg chg="mod modCrop">
          <ac:chgData name="Mueller, Nicola F" userId="09927a30-f52b-4007-a02a-c051782fbddc" providerId="ADAL" clId="{16BDD4C4-FAF9-D44E-AD7C-55A3E1B81C2F}" dt="2023-06-30T17:20:48.796" v="538" actId="732"/>
          <ac:picMkLst>
            <pc:docMk/>
            <pc:sldMk cId="2073204010" sldId="602"/>
            <ac:picMk id="3" creationId="{E107E39C-C464-A69C-7B15-4D95A44D51B8}"/>
          </ac:picMkLst>
        </pc:picChg>
      </pc:sldChg>
      <pc:sldChg chg="delSp modSp add mod">
        <pc:chgData name="Mueller, Nicola F" userId="09927a30-f52b-4007-a02a-c051782fbddc" providerId="ADAL" clId="{16BDD4C4-FAF9-D44E-AD7C-55A3E1B81C2F}" dt="2023-06-30T17:21:29.147" v="547" actId="18131"/>
        <pc:sldMkLst>
          <pc:docMk/>
          <pc:sldMk cId="358979132" sldId="603"/>
        </pc:sldMkLst>
        <pc:spChg chg="del">
          <ac:chgData name="Mueller, Nicola F" userId="09927a30-f52b-4007-a02a-c051782fbddc" providerId="ADAL" clId="{16BDD4C4-FAF9-D44E-AD7C-55A3E1B81C2F}" dt="2023-06-30T17:21:19.111" v="545" actId="478"/>
          <ac:spMkLst>
            <pc:docMk/>
            <pc:sldMk cId="358979132" sldId="603"/>
            <ac:spMk id="4" creationId="{FD674980-1E62-97AC-2915-4F50C6DB0179}"/>
          </ac:spMkLst>
        </pc:spChg>
        <pc:spChg chg="mod">
          <ac:chgData name="Mueller, Nicola F" userId="09927a30-f52b-4007-a02a-c051782fbddc" providerId="ADAL" clId="{16BDD4C4-FAF9-D44E-AD7C-55A3E1B81C2F}" dt="2023-06-30T17:21:22.064" v="546" actId="14100"/>
          <ac:spMkLst>
            <pc:docMk/>
            <pc:sldMk cId="358979132" sldId="603"/>
            <ac:spMk id="6" creationId="{8CC3CD11-F3A9-2677-C082-56BAF6D1B44D}"/>
          </ac:spMkLst>
        </pc:spChg>
        <pc:picChg chg="mod modCrop">
          <ac:chgData name="Mueller, Nicola F" userId="09927a30-f52b-4007-a02a-c051782fbddc" providerId="ADAL" clId="{16BDD4C4-FAF9-D44E-AD7C-55A3E1B81C2F}" dt="2023-06-30T17:21:29.147" v="547" actId="18131"/>
          <ac:picMkLst>
            <pc:docMk/>
            <pc:sldMk cId="358979132" sldId="603"/>
            <ac:picMk id="3" creationId="{E107E39C-C464-A69C-7B15-4D95A44D51B8}"/>
          </ac:picMkLst>
        </pc:picChg>
      </pc:sldChg>
      <pc:sldChg chg="addSp modSp add mod">
        <pc:chgData name="Mueller, Nicola F" userId="09927a30-f52b-4007-a02a-c051782fbddc" providerId="ADAL" clId="{16BDD4C4-FAF9-D44E-AD7C-55A3E1B81C2F}" dt="2023-06-30T17:22:47.919" v="643" actId="14100"/>
        <pc:sldMkLst>
          <pc:docMk/>
          <pc:sldMk cId="1545456725" sldId="604"/>
        </pc:sldMkLst>
        <pc:spChg chg="mod">
          <ac:chgData name="Mueller, Nicola F" userId="09927a30-f52b-4007-a02a-c051782fbddc" providerId="ADAL" clId="{16BDD4C4-FAF9-D44E-AD7C-55A3E1B81C2F}" dt="2023-06-30T17:22:21.561" v="633" actId="20577"/>
          <ac:spMkLst>
            <pc:docMk/>
            <pc:sldMk cId="1545456725" sldId="604"/>
            <ac:spMk id="2" creationId="{21B640B6-183A-3145-8B0A-799D41D98C47}"/>
          </ac:spMkLst>
        </pc:spChg>
        <pc:spChg chg="add mod">
          <ac:chgData name="Mueller, Nicola F" userId="09927a30-f52b-4007-a02a-c051782fbddc" providerId="ADAL" clId="{16BDD4C4-FAF9-D44E-AD7C-55A3E1B81C2F}" dt="2023-06-30T17:22:28.303" v="636" actId="14100"/>
          <ac:spMkLst>
            <pc:docMk/>
            <pc:sldMk cId="1545456725" sldId="604"/>
            <ac:spMk id="4" creationId="{C3B02CA9-48B7-5AC6-C052-AC3C44B06F3B}"/>
          </ac:spMkLst>
        </pc:spChg>
        <pc:spChg chg="add mod">
          <ac:chgData name="Mueller, Nicola F" userId="09927a30-f52b-4007-a02a-c051782fbddc" providerId="ADAL" clId="{16BDD4C4-FAF9-D44E-AD7C-55A3E1B81C2F}" dt="2023-06-30T17:22:47.919" v="643" actId="14100"/>
          <ac:spMkLst>
            <pc:docMk/>
            <pc:sldMk cId="1545456725" sldId="604"/>
            <ac:spMk id="5" creationId="{822EFF1B-FAD3-3E3A-E4F6-C2BEB37ECEFE}"/>
          </ac:spMkLst>
        </pc:spChg>
        <pc:spChg chg="mod">
          <ac:chgData name="Mueller, Nicola F" userId="09927a30-f52b-4007-a02a-c051782fbddc" providerId="ADAL" clId="{16BDD4C4-FAF9-D44E-AD7C-55A3E1B81C2F}" dt="2023-06-30T17:22:43.503" v="640" actId="14100"/>
          <ac:spMkLst>
            <pc:docMk/>
            <pc:sldMk cId="1545456725" sldId="604"/>
            <ac:spMk id="6" creationId="{8CC3CD11-F3A9-2677-C082-56BAF6D1B44D}"/>
          </ac:spMkLst>
        </pc:spChg>
        <pc:spChg chg="mod">
          <ac:chgData name="Mueller, Nicola F" userId="09927a30-f52b-4007-a02a-c051782fbddc" providerId="ADAL" clId="{16BDD4C4-FAF9-D44E-AD7C-55A3E1B81C2F}" dt="2023-06-30T17:21:48.882" v="550" actId="14100"/>
          <ac:spMkLst>
            <pc:docMk/>
            <pc:sldMk cId="1545456725" sldId="604"/>
            <ac:spMk id="10" creationId="{387F9A2F-1EA3-0B88-63FD-4E75557A165B}"/>
          </ac:spMkLst>
        </pc:spChg>
      </pc:sldChg>
      <pc:sldChg chg="addSp delSp modSp add del mod">
        <pc:chgData name="Mueller, Nicola F" userId="09927a30-f52b-4007-a02a-c051782fbddc" providerId="ADAL" clId="{16BDD4C4-FAF9-D44E-AD7C-55A3E1B81C2F}" dt="2023-06-30T17:24:08.795" v="665" actId="2696"/>
        <pc:sldMkLst>
          <pc:docMk/>
          <pc:sldMk cId="2779276737" sldId="605"/>
        </pc:sldMkLst>
        <pc:spChg chg="mod">
          <ac:chgData name="Mueller, Nicola F" userId="09927a30-f52b-4007-a02a-c051782fbddc" providerId="ADAL" clId="{16BDD4C4-FAF9-D44E-AD7C-55A3E1B81C2F}" dt="2023-06-30T17:23:35.506" v="653" actId="20577"/>
          <ac:spMkLst>
            <pc:docMk/>
            <pc:sldMk cId="2779276737" sldId="605"/>
            <ac:spMk id="2" creationId="{21B640B6-183A-3145-8B0A-799D41D98C47}"/>
          </ac:spMkLst>
        </pc:spChg>
        <pc:spChg chg="mod">
          <ac:chgData name="Mueller, Nicola F" userId="09927a30-f52b-4007-a02a-c051782fbddc" providerId="ADAL" clId="{16BDD4C4-FAF9-D44E-AD7C-55A3E1B81C2F}" dt="2023-06-30T17:23:56.690" v="660" actId="14100"/>
          <ac:spMkLst>
            <pc:docMk/>
            <pc:sldMk cId="2779276737" sldId="605"/>
            <ac:spMk id="4" creationId="{C3B02CA9-48B7-5AC6-C052-AC3C44B06F3B}"/>
          </ac:spMkLst>
        </pc:spChg>
        <pc:spChg chg="add del mod">
          <ac:chgData name="Mueller, Nicola F" userId="09927a30-f52b-4007-a02a-c051782fbddc" providerId="ADAL" clId="{16BDD4C4-FAF9-D44E-AD7C-55A3E1B81C2F}" dt="2023-06-30T17:23:40.264" v="656"/>
          <ac:spMkLst>
            <pc:docMk/>
            <pc:sldMk cId="2779276737" sldId="605"/>
            <ac:spMk id="5" creationId="{BA35723D-B9C6-1C7E-D85E-CCBF4E657FC3}"/>
          </ac:spMkLst>
        </pc:spChg>
        <pc:spChg chg="mod">
          <ac:chgData name="Mueller, Nicola F" userId="09927a30-f52b-4007-a02a-c051782fbddc" providerId="ADAL" clId="{16BDD4C4-FAF9-D44E-AD7C-55A3E1B81C2F}" dt="2023-06-30T17:23:42.339" v="657" actId="14100"/>
          <ac:spMkLst>
            <pc:docMk/>
            <pc:sldMk cId="2779276737" sldId="605"/>
            <ac:spMk id="6" creationId="{8CC3CD11-F3A9-2677-C082-56BAF6D1B44D}"/>
          </ac:spMkLst>
        </pc:spChg>
        <pc:spChg chg="mod">
          <ac:chgData name="Mueller, Nicola F" userId="09927a30-f52b-4007-a02a-c051782fbddc" providerId="ADAL" clId="{16BDD4C4-FAF9-D44E-AD7C-55A3E1B81C2F}" dt="2023-06-30T17:23:53.823" v="659" actId="14100"/>
          <ac:spMkLst>
            <pc:docMk/>
            <pc:sldMk cId="2779276737" sldId="605"/>
            <ac:spMk id="10" creationId="{387F9A2F-1EA3-0B88-63FD-4E75557A165B}"/>
          </ac:spMkLst>
        </pc:spChg>
      </pc:sldChg>
      <pc:sldChg chg="add del">
        <pc:chgData name="Mueller, Nicola F" userId="09927a30-f52b-4007-a02a-c051782fbddc" providerId="ADAL" clId="{16BDD4C4-FAF9-D44E-AD7C-55A3E1B81C2F}" dt="2023-06-30T17:23:59.987" v="662" actId="2696"/>
        <pc:sldMkLst>
          <pc:docMk/>
          <pc:sldMk cId="1056691096" sldId="606"/>
        </pc:sldMkLst>
      </pc:sldChg>
      <pc:sldChg chg="addSp delSp modSp add del mod">
        <pc:chgData name="Mueller, Nicola F" userId="09927a30-f52b-4007-a02a-c051782fbddc" providerId="ADAL" clId="{16BDD4C4-FAF9-D44E-AD7C-55A3E1B81C2F}" dt="2023-06-30T17:24:36.326" v="686" actId="14100"/>
        <pc:sldMkLst>
          <pc:docMk/>
          <pc:sldMk cId="1075393233" sldId="607"/>
        </pc:sldMkLst>
        <pc:spChg chg="mod">
          <ac:chgData name="Mueller, Nicola F" userId="09927a30-f52b-4007-a02a-c051782fbddc" providerId="ADAL" clId="{16BDD4C4-FAF9-D44E-AD7C-55A3E1B81C2F}" dt="2023-06-30T17:24:22.091" v="680" actId="20577"/>
          <ac:spMkLst>
            <pc:docMk/>
            <pc:sldMk cId="1075393233" sldId="607"/>
            <ac:spMk id="2" creationId="{21B640B6-183A-3145-8B0A-799D41D98C47}"/>
          </ac:spMkLst>
        </pc:spChg>
        <pc:spChg chg="mod">
          <ac:chgData name="Mueller, Nicola F" userId="09927a30-f52b-4007-a02a-c051782fbddc" providerId="ADAL" clId="{16BDD4C4-FAF9-D44E-AD7C-55A3E1B81C2F}" dt="2023-06-30T17:24:27.519" v="682" actId="14100"/>
          <ac:spMkLst>
            <pc:docMk/>
            <pc:sldMk cId="1075393233" sldId="607"/>
            <ac:spMk id="4" creationId="{C3B02CA9-48B7-5AC6-C052-AC3C44B06F3B}"/>
          </ac:spMkLst>
        </pc:spChg>
        <pc:spChg chg="add mod">
          <ac:chgData name="Mueller, Nicola F" userId="09927a30-f52b-4007-a02a-c051782fbddc" providerId="ADAL" clId="{16BDD4C4-FAF9-D44E-AD7C-55A3E1B81C2F}" dt="2023-06-30T17:24:33.726" v="685" actId="14100"/>
          <ac:spMkLst>
            <pc:docMk/>
            <pc:sldMk cId="1075393233" sldId="607"/>
            <ac:spMk id="5" creationId="{FFA9F966-E1CD-98AB-8E26-A2B6AC981952}"/>
          </ac:spMkLst>
        </pc:spChg>
        <pc:spChg chg="mod">
          <ac:chgData name="Mueller, Nicola F" userId="09927a30-f52b-4007-a02a-c051782fbddc" providerId="ADAL" clId="{16BDD4C4-FAF9-D44E-AD7C-55A3E1B81C2F}" dt="2023-06-30T17:24:36.326" v="686" actId="14100"/>
          <ac:spMkLst>
            <pc:docMk/>
            <pc:sldMk cId="1075393233" sldId="607"/>
            <ac:spMk id="6" creationId="{8CC3CD11-F3A9-2677-C082-56BAF6D1B44D}"/>
          </ac:spMkLst>
        </pc:spChg>
        <pc:spChg chg="del">
          <ac:chgData name="Mueller, Nicola F" userId="09927a30-f52b-4007-a02a-c051782fbddc" providerId="ADAL" clId="{16BDD4C4-FAF9-D44E-AD7C-55A3E1B81C2F}" dt="2023-06-30T17:24:25.319" v="681" actId="478"/>
          <ac:spMkLst>
            <pc:docMk/>
            <pc:sldMk cId="1075393233" sldId="607"/>
            <ac:spMk id="10" creationId="{387F9A2F-1EA3-0B88-63FD-4E75557A165B}"/>
          </ac:spMkLst>
        </pc:spChg>
      </pc:sldChg>
      <pc:sldChg chg="addSp delSp modSp add mod">
        <pc:chgData name="Mueller, Nicola F" userId="09927a30-f52b-4007-a02a-c051782fbddc" providerId="ADAL" clId="{16BDD4C4-FAF9-D44E-AD7C-55A3E1B81C2F}" dt="2023-06-30T17:28:16.681" v="807"/>
        <pc:sldMkLst>
          <pc:docMk/>
          <pc:sldMk cId="1343425220" sldId="608"/>
        </pc:sldMkLst>
        <pc:spChg chg="mod">
          <ac:chgData name="Mueller, Nicola F" userId="09927a30-f52b-4007-a02a-c051782fbddc" providerId="ADAL" clId="{16BDD4C4-FAF9-D44E-AD7C-55A3E1B81C2F}" dt="2023-06-30T17:28:12.776" v="805" actId="20577"/>
          <ac:spMkLst>
            <pc:docMk/>
            <pc:sldMk cId="1343425220" sldId="608"/>
            <ac:spMk id="2" creationId="{21B640B6-183A-3145-8B0A-799D41D98C47}"/>
          </ac:spMkLst>
        </pc:spChg>
        <pc:spChg chg="del">
          <ac:chgData name="Mueller, Nicola F" userId="09927a30-f52b-4007-a02a-c051782fbddc" providerId="ADAL" clId="{16BDD4C4-FAF9-D44E-AD7C-55A3E1B81C2F}" dt="2023-06-30T17:27:34.255" v="694" actId="478"/>
          <ac:spMkLst>
            <pc:docMk/>
            <pc:sldMk cId="1343425220" sldId="608"/>
            <ac:spMk id="4" creationId="{C3B02CA9-48B7-5AC6-C052-AC3C44B06F3B}"/>
          </ac:spMkLst>
        </pc:spChg>
        <pc:spChg chg="del">
          <ac:chgData name="Mueller, Nicola F" userId="09927a30-f52b-4007-a02a-c051782fbddc" providerId="ADAL" clId="{16BDD4C4-FAF9-D44E-AD7C-55A3E1B81C2F}" dt="2023-06-30T17:27:32.117" v="692" actId="478"/>
          <ac:spMkLst>
            <pc:docMk/>
            <pc:sldMk cId="1343425220" sldId="608"/>
            <ac:spMk id="6" creationId="{8CC3CD11-F3A9-2677-C082-56BAF6D1B44D}"/>
          </ac:spMkLst>
        </pc:spChg>
        <pc:picChg chg="del">
          <ac:chgData name="Mueller, Nicola F" userId="09927a30-f52b-4007-a02a-c051782fbddc" providerId="ADAL" clId="{16BDD4C4-FAF9-D44E-AD7C-55A3E1B81C2F}" dt="2023-06-30T17:27:32.680" v="693" actId="478"/>
          <ac:picMkLst>
            <pc:docMk/>
            <pc:sldMk cId="1343425220" sldId="608"/>
            <ac:picMk id="3" creationId="{E107E39C-C464-A69C-7B15-4D95A44D51B8}"/>
          </ac:picMkLst>
        </pc:picChg>
        <pc:picChg chg="add mod">
          <ac:chgData name="Mueller, Nicola F" userId="09927a30-f52b-4007-a02a-c051782fbddc" providerId="ADAL" clId="{16BDD4C4-FAF9-D44E-AD7C-55A3E1B81C2F}" dt="2023-06-30T17:27:42.122" v="698" actId="1076"/>
          <ac:picMkLst>
            <pc:docMk/>
            <pc:sldMk cId="1343425220" sldId="608"/>
            <ac:picMk id="7" creationId="{08914633-D050-78C0-8146-A4F54C8B3403}"/>
          </ac:picMkLst>
        </pc:picChg>
        <pc:picChg chg="del">
          <ac:chgData name="Mueller, Nicola F" userId="09927a30-f52b-4007-a02a-c051782fbddc" providerId="ADAL" clId="{16BDD4C4-FAF9-D44E-AD7C-55A3E1B81C2F}" dt="2023-06-30T17:27:43.435" v="699" actId="478"/>
          <ac:picMkLst>
            <pc:docMk/>
            <pc:sldMk cId="1343425220" sldId="608"/>
            <ac:picMk id="8" creationId="{4A0BE991-C199-6347-132E-63142BD4AFEE}"/>
          </ac:picMkLst>
        </pc:picChg>
        <pc:picChg chg="add mod">
          <ac:chgData name="Mueller, Nicola F" userId="09927a30-f52b-4007-a02a-c051782fbddc" providerId="ADAL" clId="{16BDD4C4-FAF9-D44E-AD7C-55A3E1B81C2F}" dt="2023-06-30T17:27:49.122" v="703" actId="1076"/>
          <ac:picMkLst>
            <pc:docMk/>
            <pc:sldMk cId="1343425220" sldId="608"/>
            <ac:picMk id="10" creationId="{8B49EBB0-1A93-FA4B-2192-92E6653C0706}"/>
          </ac:picMkLst>
        </pc:picChg>
        <pc:picChg chg="add del mod">
          <ac:chgData name="Mueller, Nicola F" userId="09927a30-f52b-4007-a02a-c051782fbddc" providerId="ADAL" clId="{16BDD4C4-FAF9-D44E-AD7C-55A3E1B81C2F}" dt="2023-06-30T17:28:16.681" v="807"/>
          <ac:picMkLst>
            <pc:docMk/>
            <pc:sldMk cId="1343425220" sldId="608"/>
            <ac:picMk id="11" creationId="{A782A6DA-B909-77A0-4797-72491C7A58CA}"/>
          </ac:picMkLst>
        </pc:picChg>
      </pc:sldChg>
      <pc:sldChg chg="add del">
        <pc:chgData name="Mueller, Nicola F" userId="09927a30-f52b-4007-a02a-c051782fbddc" providerId="ADAL" clId="{16BDD4C4-FAF9-D44E-AD7C-55A3E1B81C2F}" dt="2023-07-11T17:34:13.139" v="1269" actId="2696"/>
        <pc:sldMkLst>
          <pc:docMk/>
          <pc:sldMk cId="1466268331" sldId="609"/>
        </pc:sldMkLst>
      </pc:sldChg>
      <pc:sldChg chg="addSp delSp modSp add mod">
        <pc:chgData name="Mueller, Nicola F" userId="09927a30-f52b-4007-a02a-c051782fbddc" providerId="ADAL" clId="{16BDD4C4-FAF9-D44E-AD7C-55A3E1B81C2F}" dt="2023-06-30T17:57:30.664" v="1171"/>
        <pc:sldMkLst>
          <pc:docMk/>
          <pc:sldMk cId="143435625" sldId="610"/>
        </pc:sldMkLst>
        <pc:spChg chg="mod">
          <ac:chgData name="Mueller, Nicola F" userId="09927a30-f52b-4007-a02a-c051782fbddc" providerId="ADAL" clId="{16BDD4C4-FAF9-D44E-AD7C-55A3E1B81C2F}" dt="2023-06-30T17:29:15.100" v="887" actId="20577"/>
          <ac:spMkLst>
            <pc:docMk/>
            <pc:sldMk cId="143435625" sldId="610"/>
            <ac:spMk id="2" creationId="{21B640B6-183A-3145-8B0A-799D41D98C47}"/>
          </ac:spMkLst>
        </pc:spChg>
        <pc:spChg chg="add del mod">
          <ac:chgData name="Mueller, Nicola F" userId="09927a30-f52b-4007-a02a-c051782fbddc" providerId="ADAL" clId="{16BDD4C4-FAF9-D44E-AD7C-55A3E1B81C2F}" dt="2023-06-30T17:57:30.664" v="1171"/>
          <ac:spMkLst>
            <pc:docMk/>
            <pc:sldMk cId="143435625" sldId="610"/>
            <ac:spMk id="9" creationId="{1E165E38-EBC6-5193-D48B-299047D3B8E3}"/>
          </ac:spMkLst>
        </pc:spChg>
        <pc:picChg chg="add mod">
          <ac:chgData name="Mueller, Nicola F" userId="09927a30-f52b-4007-a02a-c051782fbddc" providerId="ADAL" clId="{16BDD4C4-FAF9-D44E-AD7C-55A3E1B81C2F}" dt="2023-06-30T17:28:46.894" v="815" actId="14100"/>
          <ac:picMkLst>
            <pc:docMk/>
            <pc:sldMk cId="143435625" sldId="610"/>
            <ac:picMk id="4" creationId="{EE306AE3-10A1-35EE-4C99-063D08F0A9C6}"/>
          </ac:picMkLst>
        </pc:picChg>
        <pc:picChg chg="add mod">
          <ac:chgData name="Mueller, Nicola F" userId="09927a30-f52b-4007-a02a-c051782fbddc" providerId="ADAL" clId="{16BDD4C4-FAF9-D44E-AD7C-55A3E1B81C2F}" dt="2023-06-30T17:28:56.826" v="821" actId="1076"/>
          <ac:picMkLst>
            <pc:docMk/>
            <pc:sldMk cId="143435625" sldId="610"/>
            <ac:picMk id="8" creationId="{90EF8E1B-60A1-6898-D434-7FBF35DBA439}"/>
          </ac:picMkLst>
        </pc:picChg>
        <pc:picChg chg="del">
          <ac:chgData name="Mueller, Nicola F" userId="09927a30-f52b-4007-a02a-c051782fbddc" providerId="ADAL" clId="{16BDD4C4-FAF9-D44E-AD7C-55A3E1B81C2F}" dt="2023-06-30T17:28:39.956" v="810" actId="478"/>
          <ac:picMkLst>
            <pc:docMk/>
            <pc:sldMk cId="143435625" sldId="610"/>
            <ac:picMk id="10" creationId="{8B49EBB0-1A93-FA4B-2192-92E6653C0706}"/>
          </ac:picMkLst>
        </pc:picChg>
      </pc:sldChg>
      <pc:sldChg chg="addSp delSp modSp add mod">
        <pc:chgData name="Mueller, Nicola F" userId="09927a30-f52b-4007-a02a-c051782fbddc" providerId="ADAL" clId="{16BDD4C4-FAF9-D44E-AD7C-55A3E1B81C2F}" dt="2023-06-30T17:56:07.841" v="1169" actId="1076"/>
        <pc:sldMkLst>
          <pc:docMk/>
          <pc:sldMk cId="643124162" sldId="611"/>
        </pc:sldMkLst>
        <pc:spChg chg="mod">
          <ac:chgData name="Mueller, Nicola F" userId="09927a30-f52b-4007-a02a-c051782fbddc" providerId="ADAL" clId="{16BDD4C4-FAF9-D44E-AD7C-55A3E1B81C2F}" dt="2023-06-30T17:43:46.443" v="1091" actId="20577"/>
          <ac:spMkLst>
            <pc:docMk/>
            <pc:sldMk cId="643124162" sldId="611"/>
            <ac:spMk id="2" creationId="{21B640B6-183A-3145-8B0A-799D41D98C47}"/>
          </ac:spMkLst>
        </pc:spChg>
        <pc:spChg chg="del">
          <ac:chgData name="Mueller, Nicola F" userId="09927a30-f52b-4007-a02a-c051782fbddc" providerId="ADAL" clId="{16BDD4C4-FAF9-D44E-AD7C-55A3E1B81C2F}" dt="2023-06-30T17:54:18.164" v="1122" actId="478"/>
          <ac:spMkLst>
            <pc:docMk/>
            <pc:sldMk cId="643124162" sldId="611"/>
            <ac:spMk id="15" creationId="{C4BC8A2C-C7F2-91A1-708F-A8413C51D2C2}"/>
          </ac:spMkLst>
        </pc:spChg>
        <pc:spChg chg="add mod">
          <ac:chgData name="Mueller, Nicola F" userId="09927a30-f52b-4007-a02a-c051782fbddc" providerId="ADAL" clId="{16BDD4C4-FAF9-D44E-AD7C-55A3E1B81C2F}" dt="2023-06-30T17:42:46.979" v="995" actId="1076"/>
          <ac:spMkLst>
            <pc:docMk/>
            <pc:sldMk cId="643124162" sldId="611"/>
            <ac:spMk id="16" creationId="{69661A13-5F72-0BAF-25DA-E6A0AD70D7FB}"/>
          </ac:spMkLst>
        </pc:spChg>
        <pc:spChg chg="add mod">
          <ac:chgData name="Mueller, Nicola F" userId="09927a30-f52b-4007-a02a-c051782fbddc" providerId="ADAL" clId="{16BDD4C4-FAF9-D44E-AD7C-55A3E1B81C2F}" dt="2023-06-30T17:42:59.948" v="1022" actId="20577"/>
          <ac:spMkLst>
            <pc:docMk/>
            <pc:sldMk cId="643124162" sldId="611"/>
            <ac:spMk id="17" creationId="{1F97AAB1-3F72-F47F-A629-4070988DBDD7}"/>
          </ac:spMkLst>
        </pc:spChg>
        <pc:spChg chg="add mod">
          <ac:chgData name="Mueller, Nicola F" userId="09927a30-f52b-4007-a02a-c051782fbddc" providerId="ADAL" clId="{16BDD4C4-FAF9-D44E-AD7C-55A3E1B81C2F}" dt="2023-06-30T17:56:07.841" v="1169" actId="1076"/>
          <ac:spMkLst>
            <pc:docMk/>
            <pc:sldMk cId="643124162" sldId="611"/>
            <ac:spMk id="18" creationId="{49E9655A-83D4-A9FD-C77D-1E3998BFB2A5}"/>
          </ac:spMkLst>
        </pc:spChg>
        <pc:spChg chg="add mod">
          <ac:chgData name="Mueller, Nicola F" userId="09927a30-f52b-4007-a02a-c051782fbddc" providerId="ADAL" clId="{16BDD4C4-FAF9-D44E-AD7C-55A3E1B81C2F}" dt="2023-06-30T17:55:50.190" v="1160" actId="1076"/>
          <ac:spMkLst>
            <pc:docMk/>
            <pc:sldMk cId="643124162" sldId="611"/>
            <ac:spMk id="32" creationId="{27F98B79-7CFA-0B0D-BB55-1C1CEFC37AA2}"/>
          </ac:spMkLst>
        </pc:spChg>
        <pc:spChg chg="add mod">
          <ac:chgData name="Mueller, Nicola F" userId="09927a30-f52b-4007-a02a-c051782fbddc" providerId="ADAL" clId="{16BDD4C4-FAF9-D44E-AD7C-55A3E1B81C2F}" dt="2023-06-30T17:55:59.074" v="1168" actId="14100"/>
          <ac:spMkLst>
            <pc:docMk/>
            <pc:sldMk cId="643124162" sldId="611"/>
            <ac:spMk id="33" creationId="{BEBF5B18-EDAD-E148-3E03-B151F1EA0BD3}"/>
          </ac:spMkLst>
        </pc:spChg>
        <pc:picChg chg="add mod">
          <ac:chgData name="Mueller, Nicola F" userId="09927a30-f52b-4007-a02a-c051782fbddc" providerId="ADAL" clId="{16BDD4C4-FAF9-D44E-AD7C-55A3E1B81C2F}" dt="2023-06-30T17:39:50.734" v="923" actId="1076"/>
          <ac:picMkLst>
            <pc:docMk/>
            <pc:sldMk cId="643124162" sldId="611"/>
            <ac:picMk id="4" creationId="{2BF4EE08-7090-4E31-73D5-2B25AB5EF293}"/>
          </ac:picMkLst>
        </pc:picChg>
        <pc:picChg chg="add mod">
          <ac:chgData name="Mueller, Nicola F" userId="09927a30-f52b-4007-a02a-c051782fbddc" providerId="ADAL" clId="{16BDD4C4-FAF9-D44E-AD7C-55A3E1B81C2F}" dt="2023-06-30T17:39:57.334" v="926" actId="1076"/>
          <ac:picMkLst>
            <pc:docMk/>
            <pc:sldMk cId="643124162" sldId="611"/>
            <ac:picMk id="6" creationId="{C3A9BEE6-C764-2B75-622B-9D8ADF983663}"/>
          </ac:picMkLst>
        </pc:picChg>
        <pc:picChg chg="del">
          <ac:chgData name="Mueller, Nicola F" userId="09927a30-f52b-4007-a02a-c051782fbddc" providerId="ADAL" clId="{16BDD4C4-FAF9-D44E-AD7C-55A3E1B81C2F}" dt="2023-06-30T17:37:24.255" v="913" actId="478"/>
          <ac:picMkLst>
            <pc:docMk/>
            <pc:sldMk cId="643124162" sldId="611"/>
            <ac:picMk id="7" creationId="{B4E576C4-5909-9AD5-EAC1-79439A1E46DE}"/>
          </ac:picMkLst>
        </pc:picChg>
        <pc:picChg chg="del">
          <ac:chgData name="Mueller, Nicola F" userId="09927a30-f52b-4007-a02a-c051782fbddc" providerId="ADAL" clId="{16BDD4C4-FAF9-D44E-AD7C-55A3E1B81C2F}" dt="2023-06-30T17:37:24.255" v="913" actId="478"/>
          <ac:picMkLst>
            <pc:docMk/>
            <pc:sldMk cId="643124162" sldId="611"/>
            <ac:picMk id="8" creationId="{488E0BF3-BD1F-C16D-8094-E27270B7EE21}"/>
          </ac:picMkLst>
        </pc:picChg>
        <pc:picChg chg="del">
          <ac:chgData name="Mueller, Nicola F" userId="09927a30-f52b-4007-a02a-c051782fbddc" providerId="ADAL" clId="{16BDD4C4-FAF9-D44E-AD7C-55A3E1B81C2F}" dt="2023-06-30T17:37:24.255" v="913" actId="478"/>
          <ac:picMkLst>
            <pc:docMk/>
            <pc:sldMk cId="643124162" sldId="611"/>
            <ac:picMk id="9" creationId="{06471D17-10CC-4189-5234-11F76AE316D0}"/>
          </ac:picMkLst>
        </pc:picChg>
        <pc:picChg chg="del">
          <ac:chgData name="Mueller, Nicola F" userId="09927a30-f52b-4007-a02a-c051782fbddc" providerId="ADAL" clId="{16BDD4C4-FAF9-D44E-AD7C-55A3E1B81C2F}" dt="2023-06-30T17:37:24.255" v="913" actId="478"/>
          <ac:picMkLst>
            <pc:docMk/>
            <pc:sldMk cId="643124162" sldId="611"/>
            <ac:picMk id="11" creationId="{9CBEBF47-DF0C-17B8-38F7-AF8653682C61}"/>
          </ac:picMkLst>
        </pc:picChg>
        <pc:picChg chg="add mod">
          <ac:chgData name="Mueller, Nicola F" userId="09927a30-f52b-4007-a02a-c051782fbddc" providerId="ADAL" clId="{16BDD4C4-FAF9-D44E-AD7C-55A3E1B81C2F}" dt="2023-06-30T17:55:18.272" v="1136" actId="1076"/>
          <ac:picMkLst>
            <pc:docMk/>
            <pc:sldMk cId="643124162" sldId="611"/>
            <ac:picMk id="12" creationId="{69BF50F3-4912-9EF4-3E6B-9B841A16F424}"/>
          </ac:picMkLst>
        </pc:picChg>
        <pc:picChg chg="del">
          <ac:chgData name="Mueller, Nicola F" userId="09927a30-f52b-4007-a02a-c051782fbddc" providerId="ADAL" clId="{16BDD4C4-FAF9-D44E-AD7C-55A3E1B81C2F}" dt="2023-06-30T17:37:24.255" v="913" actId="478"/>
          <ac:picMkLst>
            <pc:docMk/>
            <pc:sldMk cId="643124162" sldId="611"/>
            <ac:picMk id="13" creationId="{F575BE60-E576-BBF0-3891-A0066D6DB5F7}"/>
          </ac:picMkLst>
        </pc:picChg>
        <pc:picChg chg="del">
          <ac:chgData name="Mueller, Nicola F" userId="09927a30-f52b-4007-a02a-c051782fbddc" providerId="ADAL" clId="{16BDD4C4-FAF9-D44E-AD7C-55A3E1B81C2F}" dt="2023-06-30T17:37:24.255" v="913" actId="478"/>
          <ac:picMkLst>
            <pc:docMk/>
            <pc:sldMk cId="643124162" sldId="611"/>
            <ac:picMk id="14" creationId="{22A3DA4C-837A-9B8D-D054-DD985A2387E9}"/>
          </ac:picMkLst>
        </pc:picChg>
        <pc:picChg chg="add mod">
          <ac:chgData name="Mueller, Nicola F" userId="09927a30-f52b-4007-a02a-c051782fbddc" providerId="ADAL" clId="{16BDD4C4-FAF9-D44E-AD7C-55A3E1B81C2F}" dt="2023-06-30T17:55:32.123" v="1141" actId="1076"/>
          <ac:picMkLst>
            <pc:docMk/>
            <pc:sldMk cId="643124162" sldId="611"/>
            <ac:picMk id="30" creationId="{61773793-749F-A4A2-799B-463F8E257700}"/>
          </ac:picMkLst>
        </pc:picChg>
        <pc:cxnChg chg="add mod">
          <ac:chgData name="Mueller, Nicola F" userId="09927a30-f52b-4007-a02a-c051782fbddc" providerId="ADAL" clId="{16BDD4C4-FAF9-D44E-AD7C-55A3E1B81C2F}" dt="2023-06-30T17:45:24.705" v="1119" actId="692"/>
          <ac:cxnSpMkLst>
            <pc:docMk/>
            <pc:sldMk cId="643124162" sldId="611"/>
            <ac:cxnSpMk id="20" creationId="{AFA4B166-36C8-B6C6-7DA7-4331EA573135}"/>
          </ac:cxnSpMkLst>
        </pc:cxnChg>
        <pc:cxnChg chg="add mod">
          <ac:chgData name="Mueller, Nicola F" userId="09927a30-f52b-4007-a02a-c051782fbddc" providerId="ADAL" clId="{16BDD4C4-FAF9-D44E-AD7C-55A3E1B81C2F}" dt="2023-06-30T17:54:27.436" v="1126" actId="14100"/>
          <ac:cxnSpMkLst>
            <pc:docMk/>
            <pc:sldMk cId="643124162" sldId="611"/>
            <ac:cxnSpMk id="21" creationId="{C26C4700-FDC5-2ACF-2342-C0761D49121A}"/>
          </ac:cxnSpMkLst>
        </pc:cxnChg>
        <pc:cxnChg chg="add del mod">
          <ac:chgData name="Mueller, Nicola F" userId="09927a30-f52b-4007-a02a-c051782fbddc" providerId="ADAL" clId="{16BDD4C4-FAF9-D44E-AD7C-55A3E1B81C2F}" dt="2023-06-30T17:54:35.284" v="1129" actId="478"/>
          <ac:cxnSpMkLst>
            <pc:docMk/>
            <pc:sldMk cId="643124162" sldId="611"/>
            <ac:cxnSpMk id="22" creationId="{1A085CDE-4E2E-C75E-F09C-5123FC29F9FE}"/>
          </ac:cxnSpMkLst>
        </pc:cxnChg>
        <pc:cxnChg chg="add mod">
          <ac:chgData name="Mueller, Nicola F" userId="09927a30-f52b-4007-a02a-c051782fbddc" providerId="ADAL" clId="{16BDD4C4-FAF9-D44E-AD7C-55A3E1B81C2F}" dt="2023-06-30T17:55:10.088" v="1132" actId="14100"/>
          <ac:cxnSpMkLst>
            <pc:docMk/>
            <pc:sldMk cId="643124162" sldId="611"/>
            <ac:cxnSpMk id="27" creationId="{B69C2BF7-7A96-4564-89FB-740F5317078E}"/>
          </ac:cxnSpMkLst>
        </pc:cxnChg>
        <pc:cxnChg chg="add del mod">
          <ac:chgData name="Mueller, Nicola F" userId="09927a30-f52b-4007-a02a-c051782fbddc" providerId="ADAL" clId="{16BDD4C4-FAF9-D44E-AD7C-55A3E1B81C2F}" dt="2023-06-30T17:55:34.990" v="1143"/>
          <ac:cxnSpMkLst>
            <pc:docMk/>
            <pc:sldMk cId="643124162" sldId="611"/>
            <ac:cxnSpMk id="31" creationId="{5872BC3C-E605-0C19-8E42-75A603462C33}"/>
          </ac:cxnSpMkLst>
        </pc:cxnChg>
      </pc:sldChg>
      <pc:sldChg chg="addSp delSp modSp add mod">
        <pc:chgData name="Mueller, Nicola F" userId="09927a30-f52b-4007-a02a-c051782fbddc" providerId="ADAL" clId="{16BDD4C4-FAF9-D44E-AD7C-55A3E1B81C2F}" dt="2023-06-30T17:57:38.313" v="1176" actId="478"/>
        <pc:sldMkLst>
          <pc:docMk/>
          <pc:sldMk cId="2762494594" sldId="612"/>
        </pc:sldMkLst>
        <pc:spChg chg="add del mod">
          <ac:chgData name="Mueller, Nicola F" userId="09927a30-f52b-4007-a02a-c051782fbddc" providerId="ADAL" clId="{16BDD4C4-FAF9-D44E-AD7C-55A3E1B81C2F}" dt="2023-06-30T17:57:37.692" v="1175" actId="478"/>
          <ac:spMkLst>
            <pc:docMk/>
            <pc:sldMk cId="2762494594" sldId="612"/>
            <ac:spMk id="6" creationId="{C9C61044-3706-17F6-5C3E-91B4767E0BAF}"/>
          </ac:spMkLst>
        </pc:spChg>
        <pc:picChg chg="del">
          <ac:chgData name="Mueller, Nicola F" userId="09927a30-f52b-4007-a02a-c051782fbddc" providerId="ADAL" clId="{16BDD4C4-FAF9-D44E-AD7C-55A3E1B81C2F}" dt="2023-06-30T17:57:36.117" v="1174" actId="478"/>
          <ac:picMkLst>
            <pc:docMk/>
            <pc:sldMk cId="2762494594" sldId="612"/>
            <ac:picMk id="4" creationId="{EE306AE3-10A1-35EE-4C99-063D08F0A9C6}"/>
          </ac:picMkLst>
        </pc:picChg>
        <pc:picChg chg="del">
          <ac:chgData name="Mueller, Nicola F" userId="09927a30-f52b-4007-a02a-c051782fbddc" providerId="ADAL" clId="{16BDD4C4-FAF9-D44E-AD7C-55A3E1B81C2F}" dt="2023-06-30T17:57:33.758" v="1173" actId="478"/>
          <ac:picMkLst>
            <pc:docMk/>
            <pc:sldMk cId="2762494594" sldId="612"/>
            <ac:picMk id="7" creationId="{08914633-D050-78C0-8146-A4F54C8B3403}"/>
          </ac:picMkLst>
        </pc:picChg>
        <pc:picChg chg="del">
          <ac:chgData name="Mueller, Nicola F" userId="09927a30-f52b-4007-a02a-c051782fbddc" providerId="ADAL" clId="{16BDD4C4-FAF9-D44E-AD7C-55A3E1B81C2F}" dt="2023-06-30T17:57:38.313" v="1176" actId="478"/>
          <ac:picMkLst>
            <pc:docMk/>
            <pc:sldMk cId="2762494594" sldId="612"/>
            <ac:picMk id="8" creationId="{90EF8E1B-60A1-6898-D434-7FBF35DBA439}"/>
          </ac:picMkLst>
        </pc:picChg>
      </pc:sldChg>
      <pc:sldChg chg="add del">
        <pc:chgData name="Mueller, Nicola F" userId="09927a30-f52b-4007-a02a-c051782fbddc" providerId="ADAL" clId="{16BDD4C4-FAF9-D44E-AD7C-55A3E1B81C2F}" dt="2023-06-30T17:57:48.651" v="1178"/>
        <pc:sldMkLst>
          <pc:docMk/>
          <pc:sldMk cId="525211645" sldId="613"/>
        </pc:sldMkLst>
      </pc:sldChg>
      <pc:sldChg chg="addSp modSp add mod">
        <pc:chgData name="Mueller, Nicola F" userId="09927a30-f52b-4007-a02a-c051782fbddc" providerId="ADAL" clId="{16BDD4C4-FAF9-D44E-AD7C-55A3E1B81C2F}" dt="2023-06-30T17:58:00.367" v="1182" actId="14100"/>
        <pc:sldMkLst>
          <pc:docMk/>
          <pc:sldMk cId="2448114407" sldId="613"/>
        </pc:sldMkLst>
        <pc:spChg chg="add mod">
          <ac:chgData name="Mueller, Nicola F" userId="09927a30-f52b-4007-a02a-c051782fbddc" providerId="ADAL" clId="{16BDD4C4-FAF9-D44E-AD7C-55A3E1B81C2F}" dt="2023-06-30T17:58:00.367" v="1182" actId="14100"/>
          <ac:spMkLst>
            <pc:docMk/>
            <pc:sldMk cId="2448114407" sldId="613"/>
            <ac:spMk id="3" creationId="{47538E91-E7E9-E4D1-EA2F-DB62A8B731C8}"/>
          </ac:spMkLst>
        </pc:spChg>
      </pc:sldChg>
      <pc:sldChg chg="addSp modSp add mod">
        <pc:chgData name="Mueller, Nicola F" userId="09927a30-f52b-4007-a02a-c051782fbddc" providerId="ADAL" clId="{16BDD4C4-FAF9-D44E-AD7C-55A3E1B81C2F}" dt="2023-06-30T17:58:15.766" v="1187" actId="1076"/>
        <pc:sldMkLst>
          <pc:docMk/>
          <pc:sldMk cId="1812388527" sldId="614"/>
        </pc:sldMkLst>
        <pc:spChg chg="mod">
          <ac:chgData name="Mueller, Nicola F" userId="09927a30-f52b-4007-a02a-c051782fbddc" providerId="ADAL" clId="{16BDD4C4-FAF9-D44E-AD7C-55A3E1B81C2F}" dt="2023-06-30T17:58:12.583" v="1185" actId="14100"/>
          <ac:spMkLst>
            <pc:docMk/>
            <pc:sldMk cId="1812388527" sldId="614"/>
            <ac:spMk id="3" creationId="{47538E91-E7E9-E4D1-EA2F-DB62A8B731C8}"/>
          </ac:spMkLst>
        </pc:spChg>
        <pc:spChg chg="add mod">
          <ac:chgData name="Mueller, Nicola F" userId="09927a30-f52b-4007-a02a-c051782fbddc" providerId="ADAL" clId="{16BDD4C4-FAF9-D44E-AD7C-55A3E1B81C2F}" dt="2023-06-30T17:58:15.766" v="1187" actId="1076"/>
          <ac:spMkLst>
            <pc:docMk/>
            <pc:sldMk cId="1812388527" sldId="614"/>
            <ac:spMk id="5" creationId="{BA53735F-7E2E-5DC3-FC1A-F1FFCC962ECE}"/>
          </ac:spMkLst>
        </pc:spChg>
      </pc:sldChg>
      <pc:sldChg chg="addSp delSp modSp add mod">
        <pc:chgData name="Mueller, Nicola F" userId="09927a30-f52b-4007-a02a-c051782fbddc" providerId="ADAL" clId="{16BDD4C4-FAF9-D44E-AD7C-55A3E1B81C2F}" dt="2023-07-11T17:34:31.908" v="1276" actId="478"/>
        <pc:sldMkLst>
          <pc:docMk/>
          <pc:sldMk cId="2391925938" sldId="614"/>
        </pc:sldMkLst>
        <pc:spChg chg="mod">
          <ac:chgData name="Mueller, Nicola F" userId="09927a30-f52b-4007-a02a-c051782fbddc" providerId="ADAL" clId="{16BDD4C4-FAF9-D44E-AD7C-55A3E1B81C2F}" dt="2023-07-11T17:34:29.366" v="1274" actId="6549"/>
          <ac:spMkLst>
            <pc:docMk/>
            <pc:sldMk cId="2391925938" sldId="614"/>
            <ac:spMk id="2" creationId="{21B640B6-183A-3145-8B0A-799D41D98C47}"/>
          </ac:spMkLst>
        </pc:spChg>
        <pc:spChg chg="del mod">
          <ac:chgData name="Mueller, Nicola F" userId="09927a30-f52b-4007-a02a-c051782fbddc" providerId="ADAL" clId="{16BDD4C4-FAF9-D44E-AD7C-55A3E1B81C2F}" dt="2023-07-11T17:34:31.908" v="1276" actId="478"/>
          <ac:spMkLst>
            <pc:docMk/>
            <pc:sldMk cId="2391925938" sldId="614"/>
            <ac:spMk id="3" creationId="{47538E91-E7E9-E4D1-EA2F-DB62A8B731C8}"/>
          </ac:spMkLst>
        </pc:spChg>
        <pc:spChg chg="add del mod">
          <ac:chgData name="Mueller, Nicola F" userId="09927a30-f52b-4007-a02a-c051782fbddc" providerId="ADAL" clId="{16BDD4C4-FAF9-D44E-AD7C-55A3E1B81C2F}" dt="2023-07-11T17:34:31.370" v="1275" actId="478"/>
          <ac:spMkLst>
            <pc:docMk/>
            <pc:sldMk cId="2391925938" sldId="614"/>
            <ac:spMk id="5" creationId="{40CC900B-3008-127C-4F4C-9B8BB67163C1}"/>
          </ac:spMkLst>
        </pc:spChg>
      </pc:sldChg>
      <pc:sldChg chg="addSp delSp modSp add mod">
        <pc:chgData name="Mueller, Nicola F" userId="09927a30-f52b-4007-a02a-c051782fbddc" providerId="ADAL" clId="{16BDD4C4-FAF9-D44E-AD7C-55A3E1B81C2F}" dt="2023-06-30T17:58:56.215" v="1251" actId="962"/>
        <pc:sldMkLst>
          <pc:docMk/>
          <pc:sldMk cId="1867100591" sldId="615"/>
        </pc:sldMkLst>
        <pc:spChg chg="mod">
          <ac:chgData name="Mueller, Nicola F" userId="09927a30-f52b-4007-a02a-c051782fbddc" providerId="ADAL" clId="{16BDD4C4-FAF9-D44E-AD7C-55A3E1B81C2F}" dt="2023-06-30T17:58:48.938" v="1245" actId="20577"/>
          <ac:spMkLst>
            <pc:docMk/>
            <pc:sldMk cId="1867100591" sldId="615"/>
            <ac:spMk id="2" creationId="{21B640B6-183A-3145-8B0A-799D41D98C47}"/>
          </ac:spMkLst>
        </pc:spChg>
        <pc:spChg chg="add del mod">
          <ac:chgData name="Mueller, Nicola F" userId="09927a30-f52b-4007-a02a-c051782fbddc" providerId="ADAL" clId="{16BDD4C4-FAF9-D44E-AD7C-55A3E1B81C2F}" dt="2023-06-30T17:58:55.529" v="1249"/>
          <ac:spMkLst>
            <pc:docMk/>
            <pc:sldMk cId="1867100591" sldId="615"/>
            <ac:spMk id="6" creationId="{546FEC06-92BC-95E7-9425-749BFC0A5329}"/>
          </ac:spMkLst>
        </pc:spChg>
        <pc:picChg chg="del">
          <ac:chgData name="Mueller, Nicola F" userId="09927a30-f52b-4007-a02a-c051782fbddc" providerId="ADAL" clId="{16BDD4C4-FAF9-D44E-AD7C-55A3E1B81C2F}" dt="2023-06-30T17:58:50.661" v="1246" actId="478"/>
          <ac:picMkLst>
            <pc:docMk/>
            <pc:sldMk cId="1867100591" sldId="615"/>
            <ac:picMk id="4" creationId="{EE306AE3-10A1-35EE-4C99-063D08F0A9C6}"/>
          </ac:picMkLst>
        </pc:picChg>
        <pc:picChg chg="del">
          <ac:chgData name="Mueller, Nicola F" userId="09927a30-f52b-4007-a02a-c051782fbddc" providerId="ADAL" clId="{16BDD4C4-FAF9-D44E-AD7C-55A3E1B81C2F}" dt="2023-06-30T17:58:52.374" v="1248" actId="478"/>
          <ac:picMkLst>
            <pc:docMk/>
            <pc:sldMk cId="1867100591" sldId="615"/>
            <ac:picMk id="7" creationId="{08914633-D050-78C0-8146-A4F54C8B3403}"/>
          </ac:picMkLst>
        </pc:picChg>
        <pc:picChg chg="del">
          <ac:chgData name="Mueller, Nicola F" userId="09927a30-f52b-4007-a02a-c051782fbddc" providerId="ADAL" clId="{16BDD4C4-FAF9-D44E-AD7C-55A3E1B81C2F}" dt="2023-06-30T17:58:52.005" v="1247" actId="478"/>
          <ac:picMkLst>
            <pc:docMk/>
            <pc:sldMk cId="1867100591" sldId="615"/>
            <ac:picMk id="8" creationId="{90EF8E1B-60A1-6898-D434-7FBF35DBA439}"/>
          </ac:picMkLst>
        </pc:picChg>
        <pc:picChg chg="add mod">
          <ac:chgData name="Mueller, Nicola F" userId="09927a30-f52b-4007-a02a-c051782fbddc" providerId="ADAL" clId="{16BDD4C4-FAF9-D44E-AD7C-55A3E1B81C2F}" dt="2023-06-30T17:58:56.215" v="1251" actId="962"/>
          <ac:picMkLst>
            <pc:docMk/>
            <pc:sldMk cId="1867100591" sldId="615"/>
            <ac:picMk id="10" creationId="{DDE1A500-3099-3420-DE8D-1288AFB035BC}"/>
          </ac:picMkLst>
        </pc:picChg>
      </pc:sldChg>
      <pc:sldChg chg="delSp modSp add del mod">
        <pc:chgData name="Mueller, Nicola F" userId="09927a30-f52b-4007-a02a-c051782fbddc" providerId="ADAL" clId="{16BDD4C4-FAF9-D44E-AD7C-55A3E1B81C2F}" dt="2023-07-11T17:34:25.824" v="1270" actId="2696"/>
        <pc:sldMkLst>
          <pc:docMk/>
          <pc:sldMk cId="2128912391" sldId="615"/>
        </pc:sldMkLst>
        <pc:spChg chg="del">
          <ac:chgData name="Mueller, Nicola F" userId="09927a30-f52b-4007-a02a-c051782fbddc" providerId="ADAL" clId="{16BDD4C4-FAF9-D44E-AD7C-55A3E1B81C2F}" dt="2023-07-08T17:45:37.703" v="1258" actId="478"/>
          <ac:spMkLst>
            <pc:docMk/>
            <pc:sldMk cId="2128912391" sldId="615"/>
            <ac:spMk id="3" creationId="{47538E91-E7E9-E4D1-EA2F-DB62A8B731C8}"/>
          </ac:spMkLst>
        </pc:spChg>
        <pc:spChg chg="mod">
          <ac:chgData name="Mueller, Nicola F" userId="09927a30-f52b-4007-a02a-c051782fbddc" providerId="ADAL" clId="{16BDD4C4-FAF9-D44E-AD7C-55A3E1B81C2F}" dt="2023-07-08T17:45:37.299" v="1257" actId="14100"/>
          <ac:spMkLst>
            <pc:docMk/>
            <pc:sldMk cId="2128912391" sldId="615"/>
            <ac:spMk id="5" creationId="{40CC900B-3008-127C-4F4C-9B8BB67163C1}"/>
          </ac:spMkLst>
        </pc:spChg>
      </pc:sldChg>
      <pc:sldChg chg="delSp modSp add del mod">
        <pc:chgData name="Mueller, Nicola F" userId="09927a30-f52b-4007-a02a-c051782fbddc" providerId="ADAL" clId="{16BDD4C4-FAF9-D44E-AD7C-55A3E1B81C2F}" dt="2023-07-11T17:34:25.824" v="1270" actId="2696"/>
        <pc:sldMkLst>
          <pc:docMk/>
          <pc:sldMk cId="764042396" sldId="616"/>
        </pc:sldMkLst>
        <pc:spChg chg="del">
          <ac:chgData name="Mueller, Nicola F" userId="09927a30-f52b-4007-a02a-c051782fbddc" providerId="ADAL" clId="{16BDD4C4-FAF9-D44E-AD7C-55A3E1B81C2F}" dt="2023-07-10T21:49:29.096" v="1264" actId="478"/>
          <ac:spMkLst>
            <pc:docMk/>
            <pc:sldMk cId="764042396" sldId="616"/>
            <ac:spMk id="3" creationId="{47538E91-E7E9-E4D1-EA2F-DB62A8B731C8}"/>
          </ac:spMkLst>
        </pc:spChg>
        <pc:spChg chg="del mod">
          <ac:chgData name="Mueller, Nicola F" userId="09927a30-f52b-4007-a02a-c051782fbddc" providerId="ADAL" clId="{16BDD4C4-FAF9-D44E-AD7C-55A3E1B81C2F}" dt="2023-07-10T21:49:28.690" v="1263" actId="478"/>
          <ac:spMkLst>
            <pc:docMk/>
            <pc:sldMk cId="764042396" sldId="616"/>
            <ac:spMk id="5" creationId="{40CC900B-3008-127C-4F4C-9B8BB67163C1}"/>
          </ac:spMkLst>
        </pc:spChg>
        <pc:spChg chg="del">
          <ac:chgData name="Mueller, Nicola F" userId="09927a30-f52b-4007-a02a-c051782fbddc" providerId="ADAL" clId="{16BDD4C4-FAF9-D44E-AD7C-55A3E1B81C2F}" dt="2023-07-10T21:49:34.213" v="1268" actId="478"/>
          <ac:spMkLst>
            <pc:docMk/>
            <pc:sldMk cId="764042396" sldId="616"/>
            <ac:spMk id="16" creationId="{69661A13-5F72-0BAF-25DA-E6A0AD70D7FB}"/>
          </ac:spMkLst>
        </pc:spChg>
        <pc:spChg chg="del mod">
          <ac:chgData name="Mueller, Nicola F" userId="09927a30-f52b-4007-a02a-c051782fbddc" providerId="ADAL" clId="{16BDD4C4-FAF9-D44E-AD7C-55A3E1B81C2F}" dt="2023-07-10T21:49:32.809" v="1267" actId="478"/>
          <ac:spMkLst>
            <pc:docMk/>
            <pc:sldMk cId="764042396" sldId="616"/>
            <ac:spMk id="17" creationId="{1F97AAB1-3F72-F47F-A629-4070988DBDD7}"/>
          </ac:spMkLst>
        </pc:spChg>
        <pc:spChg chg="del">
          <ac:chgData name="Mueller, Nicola F" userId="09927a30-f52b-4007-a02a-c051782fbddc" providerId="ADAL" clId="{16BDD4C4-FAF9-D44E-AD7C-55A3E1B81C2F}" dt="2023-07-10T21:49:31.098" v="1266" actId="478"/>
          <ac:spMkLst>
            <pc:docMk/>
            <pc:sldMk cId="764042396" sldId="616"/>
            <ac:spMk id="18" creationId="{49E9655A-83D4-A9FD-C77D-1E3998BFB2A5}"/>
          </ac:spMkLst>
        </pc:spChg>
        <pc:spChg chg="del">
          <ac:chgData name="Mueller, Nicola F" userId="09927a30-f52b-4007-a02a-c051782fbddc" providerId="ADAL" clId="{16BDD4C4-FAF9-D44E-AD7C-55A3E1B81C2F}" dt="2023-07-10T21:49:25.905" v="1261" actId="478"/>
          <ac:spMkLst>
            <pc:docMk/>
            <pc:sldMk cId="764042396" sldId="616"/>
            <ac:spMk id="32" creationId="{27F98B79-7CFA-0B0D-BB55-1C1CEFC37AA2}"/>
          </ac:spMkLst>
        </pc:spChg>
        <pc:spChg chg="del">
          <ac:chgData name="Mueller, Nicola F" userId="09927a30-f52b-4007-a02a-c051782fbddc" providerId="ADAL" clId="{16BDD4C4-FAF9-D44E-AD7C-55A3E1B81C2F}" dt="2023-07-10T21:49:25.905" v="1261" actId="478"/>
          <ac:spMkLst>
            <pc:docMk/>
            <pc:sldMk cId="764042396" sldId="616"/>
            <ac:spMk id="33" creationId="{BEBF5B18-EDAD-E148-3E03-B151F1EA0BD3}"/>
          </ac:spMkLst>
        </pc:spChg>
        <pc:picChg chg="del">
          <ac:chgData name="Mueller, Nicola F" userId="09927a30-f52b-4007-a02a-c051782fbddc" providerId="ADAL" clId="{16BDD4C4-FAF9-D44E-AD7C-55A3E1B81C2F}" dt="2023-07-10T21:49:25.905" v="1261" actId="478"/>
          <ac:picMkLst>
            <pc:docMk/>
            <pc:sldMk cId="764042396" sldId="616"/>
            <ac:picMk id="4" creationId="{2BF4EE08-7090-4E31-73D5-2B25AB5EF293}"/>
          </ac:picMkLst>
        </pc:picChg>
        <pc:picChg chg="del">
          <ac:chgData name="Mueller, Nicola F" userId="09927a30-f52b-4007-a02a-c051782fbddc" providerId="ADAL" clId="{16BDD4C4-FAF9-D44E-AD7C-55A3E1B81C2F}" dt="2023-07-10T21:49:25.905" v="1261" actId="478"/>
          <ac:picMkLst>
            <pc:docMk/>
            <pc:sldMk cId="764042396" sldId="616"/>
            <ac:picMk id="6" creationId="{C3A9BEE6-C764-2B75-622B-9D8ADF983663}"/>
          </ac:picMkLst>
        </pc:picChg>
        <pc:picChg chg="del">
          <ac:chgData name="Mueller, Nicola F" userId="09927a30-f52b-4007-a02a-c051782fbddc" providerId="ADAL" clId="{16BDD4C4-FAF9-D44E-AD7C-55A3E1B81C2F}" dt="2023-07-10T21:49:25.905" v="1261" actId="478"/>
          <ac:picMkLst>
            <pc:docMk/>
            <pc:sldMk cId="764042396" sldId="616"/>
            <ac:picMk id="12" creationId="{69BF50F3-4912-9EF4-3E6B-9B841A16F424}"/>
          </ac:picMkLst>
        </pc:picChg>
        <pc:picChg chg="del">
          <ac:chgData name="Mueller, Nicola F" userId="09927a30-f52b-4007-a02a-c051782fbddc" providerId="ADAL" clId="{16BDD4C4-FAF9-D44E-AD7C-55A3E1B81C2F}" dt="2023-07-10T21:49:25.905" v="1261" actId="478"/>
          <ac:picMkLst>
            <pc:docMk/>
            <pc:sldMk cId="764042396" sldId="616"/>
            <ac:picMk id="30" creationId="{61773793-749F-A4A2-799B-463F8E257700}"/>
          </ac:picMkLst>
        </pc:picChg>
        <pc:cxnChg chg="del">
          <ac:chgData name="Mueller, Nicola F" userId="09927a30-f52b-4007-a02a-c051782fbddc" providerId="ADAL" clId="{16BDD4C4-FAF9-D44E-AD7C-55A3E1B81C2F}" dt="2023-07-10T21:49:25.905" v="1261" actId="478"/>
          <ac:cxnSpMkLst>
            <pc:docMk/>
            <pc:sldMk cId="764042396" sldId="616"/>
            <ac:cxnSpMk id="20" creationId="{AFA4B166-36C8-B6C6-7DA7-4331EA573135}"/>
          </ac:cxnSpMkLst>
        </pc:cxnChg>
        <pc:cxnChg chg="del">
          <ac:chgData name="Mueller, Nicola F" userId="09927a30-f52b-4007-a02a-c051782fbddc" providerId="ADAL" clId="{16BDD4C4-FAF9-D44E-AD7C-55A3E1B81C2F}" dt="2023-07-10T21:49:25.905" v="1261" actId="478"/>
          <ac:cxnSpMkLst>
            <pc:docMk/>
            <pc:sldMk cId="764042396" sldId="616"/>
            <ac:cxnSpMk id="21" creationId="{C26C4700-FDC5-2ACF-2342-C0761D49121A}"/>
          </ac:cxnSpMkLst>
        </pc:cxnChg>
        <pc:cxnChg chg="del">
          <ac:chgData name="Mueller, Nicola F" userId="09927a30-f52b-4007-a02a-c051782fbddc" providerId="ADAL" clId="{16BDD4C4-FAF9-D44E-AD7C-55A3E1B81C2F}" dt="2023-07-10T21:49:25.905" v="1261" actId="478"/>
          <ac:cxnSpMkLst>
            <pc:docMk/>
            <pc:sldMk cId="764042396" sldId="616"/>
            <ac:cxnSpMk id="27" creationId="{B69C2BF7-7A96-4564-89FB-740F5317078E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9B813C-1505-AF42-8F33-B63B902FA698}" type="datetimeFigureOut">
              <a:rPr lang="en-US" smtClean="0"/>
              <a:t>7/17/24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151E07-10EA-3C4F-96D5-854F65AB3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5828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151E07-10EA-3C4F-96D5-854F65AB33A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1740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151E07-10EA-3C4F-96D5-854F65AB33A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0229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151E07-10EA-3C4F-96D5-854F65AB33A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0457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151E07-10EA-3C4F-96D5-854F65AB33A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7931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151E07-10EA-3C4F-96D5-854F65AB33A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3895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151E07-10EA-3C4F-96D5-854F65AB33A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217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151E07-10EA-3C4F-96D5-854F65AB33A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3737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151E07-10EA-3C4F-96D5-854F65AB33A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17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151E07-10EA-3C4F-96D5-854F65AB33A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6368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151E07-10EA-3C4F-96D5-854F65AB33A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53491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151E07-10EA-3C4F-96D5-854F65AB33A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1000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151E07-10EA-3C4F-96D5-854F65AB33A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9897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151E07-10EA-3C4F-96D5-854F65AB33A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59409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151E07-10EA-3C4F-96D5-854F65AB33A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78768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151E07-10EA-3C4F-96D5-854F65AB33A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08786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151E07-10EA-3C4F-96D5-854F65AB33A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506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151E07-10EA-3C4F-96D5-854F65AB33A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0805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151E07-10EA-3C4F-96D5-854F65AB33A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4598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151E07-10EA-3C4F-96D5-854F65AB33A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8055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5 Minutes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151E07-10EA-3C4F-96D5-854F65AB33A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9240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One way to do so, is what’s called Bayesian phylogenetics.</a:t>
            </a:r>
          </a:p>
          <a:p>
            <a:r>
              <a:rPr lang="en-US" dirty="0"/>
              <a:t>In Bayesian phylogenetics, we try to infer the phylogenetic tree, how genomes evolve over time, which is this second bit here and how the tree was created.</a:t>
            </a:r>
          </a:p>
          <a:p>
            <a:r>
              <a:rPr lang="en-US" dirty="0"/>
              <a:t>The tree generating process is some model that describes how the tree came to be.</a:t>
            </a:r>
          </a:p>
          <a:p>
            <a:r>
              <a:rPr lang="en-US" dirty="0"/>
              <a:t>The three terms in the back are priors that allow us to input our prior belief in parameters, for example what is a priori by expectation of the rate of evolution of a pathogen.</a:t>
            </a:r>
          </a:p>
          <a:p>
            <a:r>
              <a:rPr lang="en-US" dirty="0"/>
              <a:t>Back to tree priors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151E07-10EA-3C4F-96D5-854F65AB33A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4709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One way to do so, is what’s called Bayesian phylogenetics.</a:t>
            </a:r>
          </a:p>
          <a:p>
            <a:r>
              <a:rPr lang="en-US" dirty="0"/>
              <a:t>In Bayesian phylogenetics, we try to infer the phylogenetic tree, how genomes evolve over time, which is this second bit here and how the tree was created.</a:t>
            </a:r>
          </a:p>
          <a:p>
            <a:r>
              <a:rPr lang="en-US" dirty="0"/>
              <a:t>The tree generating process is some model that describes how the tree came to be.</a:t>
            </a:r>
          </a:p>
          <a:p>
            <a:r>
              <a:rPr lang="en-US" dirty="0"/>
              <a:t>The three terms in the back are priors that allow us to input our prior belief in parameters, for example what is a priori by expectation of the rate of evolution of a pathogen.</a:t>
            </a:r>
          </a:p>
          <a:p>
            <a:r>
              <a:rPr lang="en-US" dirty="0"/>
              <a:t>Back to tree priors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151E07-10EA-3C4F-96D5-854F65AB33A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4786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One way to do so, is what’s called Bayesian phylogenetics.</a:t>
            </a:r>
          </a:p>
          <a:p>
            <a:r>
              <a:rPr lang="en-US" dirty="0"/>
              <a:t>In Bayesian phylogenetics, we try to infer the phylogenetic tree, how genomes evolve over time, which is this second bit here and how the tree was created.</a:t>
            </a:r>
          </a:p>
          <a:p>
            <a:r>
              <a:rPr lang="en-US" dirty="0"/>
              <a:t>The tree generating process is some model that describes how the tree came to be.</a:t>
            </a:r>
          </a:p>
          <a:p>
            <a:r>
              <a:rPr lang="en-US" dirty="0"/>
              <a:t>The three terms in the back are priors that allow us to input our prior belief in parameters, for example what is a priori by expectation of the rate of evolution of a pathogen.</a:t>
            </a:r>
          </a:p>
          <a:p>
            <a:r>
              <a:rPr lang="en-US" dirty="0"/>
              <a:t>Back to tree priors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151E07-10EA-3C4F-96D5-854F65AB33A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4111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5BD2F4-ADB2-7940-8C48-81A6ADD54D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E05F6C-FF39-C349-8AE6-2F7B5A5C4C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A4EC15-BB47-5C42-9CD7-9DFD10AC43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29D-0F3A-D541-ADF3-F6FC21265909}" type="datetimeFigureOut">
              <a:rPr lang="en-US" smtClean="0"/>
              <a:t>7/17/24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5E65C8-4BDA-E742-81D9-83E5DBB1BA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7EDEE6-6536-EA40-B5A5-C8DFA5968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9157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53E0B1-AD4B-F84C-A2F4-4C2DC34D2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C11A34B-1697-3840-A0A3-5998BA9261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536252-5372-4D47-B6DB-2E18BF4C45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29D-0F3A-D541-ADF3-F6FC21265909}" type="datetimeFigureOut">
              <a:rPr lang="en-US" smtClean="0"/>
              <a:t>7/17/24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7A0345-FD4D-E341-A246-A317B1775E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E8B5B1-6192-C840-84D5-C358DBA72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1030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151DFF0-CBB0-374A-BFDA-D91CC40171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6A8E6F-2CA3-A34A-8A3B-DADE8DE05D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1A11FE-7C49-3748-BE2F-3A92FDB3E2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29D-0F3A-D541-ADF3-F6FC21265909}" type="datetimeFigureOut">
              <a:rPr lang="en-US" smtClean="0"/>
              <a:t>7/17/24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350694-E2CB-5342-A618-A1B4CAC57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4AC80A-6B5A-8244-9440-90DE705D3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7350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B6ED5-09E4-E544-812D-1C903ED9D9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9370AE-24DB-3E4D-BA36-5AA7EA1A0B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445543-6A14-4044-92C1-18C111A186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29D-0F3A-D541-ADF3-F6FC21265909}" type="datetimeFigureOut">
              <a:rPr lang="en-US" smtClean="0"/>
              <a:t>7/17/24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5D764C-6994-C349-8D4E-B25F1B049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5CBFE8-6EE4-5645-AB98-63B0F6B78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7151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2B7E64-B912-0948-AE11-CFD2FD134D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2EF730-37DE-C249-A8FB-AC6885CFD3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FCA701-F228-E846-8E42-633529C24A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29D-0F3A-D541-ADF3-F6FC21265909}" type="datetimeFigureOut">
              <a:rPr lang="en-US" smtClean="0"/>
              <a:t>7/17/24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AB55C3-22AD-B046-B106-98FD57DC1B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E3B019-6F5B-2B4B-862C-D256372CD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3084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06433-94F5-9B48-88B3-C6C3A42B7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1225F4-CA7E-B347-A1D8-264D75AA99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C8E893-4C30-5149-ABB3-B192CD0E83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C6A5DB-9367-F646-882D-87AB01320C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29D-0F3A-D541-ADF3-F6FC21265909}" type="datetimeFigureOut">
              <a:rPr lang="en-US" smtClean="0"/>
              <a:t>7/17/24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50D731-6B73-D544-A3EB-1E8F9698F3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065A68-6F3A-F445-905B-E4F5423D8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2608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FC1120-CD2C-E246-A884-F7F05A661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F34421-6F07-F74E-9114-4DCEC80E05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917290-A86C-4048-87CF-70535C6DAA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74B3251-0177-DC48-823B-42177F076B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F4EB699-8EAF-8B4F-A792-75B6402F19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4C54AAC-2E80-D04B-B8C9-FF8E674349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29D-0F3A-D541-ADF3-F6FC21265909}" type="datetimeFigureOut">
              <a:rPr lang="en-US" smtClean="0"/>
              <a:t>7/17/24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AE17620-922D-6D46-86B0-E4FAC77270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A17BB9D-37C8-0642-A6DC-DCA6704F63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6367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48D8E9-074C-8248-B84B-D362D5540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8570A3-9929-7740-9026-900BC9BD44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29D-0F3A-D541-ADF3-F6FC21265909}" type="datetimeFigureOut">
              <a:rPr lang="en-US" smtClean="0"/>
              <a:t>7/17/24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C9A7DD-FA65-5946-89EB-54E2872211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845527-E14F-C941-835D-60E352DA6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7854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F4A265-EB16-434A-99DD-4D8F355FE4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29D-0F3A-D541-ADF3-F6FC21265909}" type="datetimeFigureOut">
              <a:rPr lang="en-US" smtClean="0"/>
              <a:t>7/17/24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6652724-4B77-FD41-8D49-48045EBF91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057259-670B-E849-A698-E41ACD005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2529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3632EA-7B22-2C4B-B464-4BCF3800E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174914-900E-CB4B-8BD5-13C7D445E6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F3BCAA-34AD-624F-8098-DD0BB005E5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908D6C-118E-9044-AD57-E6585ACF9B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29D-0F3A-D541-ADF3-F6FC21265909}" type="datetimeFigureOut">
              <a:rPr lang="en-US" smtClean="0"/>
              <a:t>7/17/24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385E30-031A-944B-A8B2-6BDCFBA837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C11816-2419-CC4B-B107-9061A0E9F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4778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11288-04A8-D142-9E71-295C8CCD41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F3310B1-DAE9-B549-B2E9-C8A51FDD961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B13D2D-0B3D-6548-9E1E-4FB5C0FF6E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46B371-E971-CE46-8BBF-C159693A5B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29D-0F3A-D541-ADF3-F6FC21265909}" type="datetimeFigureOut">
              <a:rPr lang="en-US" smtClean="0"/>
              <a:t>7/17/24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0C0F3D-1305-5E40-8C2D-B3E98BA8F8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4CB493-8028-1941-B59F-368853D54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492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199CDE5-21F9-D241-B32C-AA4467593E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03A8D6-1075-E841-AC38-48A8CA62C0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584DE8-BBC8-974D-8DEB-21414866E4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C2829D-0F3A-D541-ADF3-F6FC21265909}" type="datetimeFigureOut">
              <a:rPr lang="en-US" smtClean="0"/>
              <a:t>7/17/24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0F2A78-D2EA-D548-8010-5B628A7A71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7B4509-F067-354E-9184-893C849210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9243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Helvetica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Helvetica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Helvetica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Helvetica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lvetica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lvetica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emf"/><Relationship Id="rId5" Type="http://schemas.openxmlformats.org/officeDocument/2006/relationships/image" Target="../media/image19.png"/><Relationship Id="rId4" Type="http://schemas.openxmlformats.org/officeDocument/2006/relationships/image" Target="../media/image18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345D6-2ABF-5F4A-86BA-016E11D4A4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27278"/>
            <a:ext cx="9144000" cy="2387600"/>
          </a:xfrm>
        </p:spPr>
        <p:txBody>
          <a:bodyPr>
            <a:normAutofit/>
          </a:bodyPr>
          <a:lstStyle/>
          <a:p>
            <a:r>
              <a:rPr lang="en-US" dirty="0"/>
              <a:t>Introduction to BEAST2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6B451F-7E1A-604E-8569-A65F7995F7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106953"/>
            <a:ext cx="9144000" cy="165576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23BE2320-AB46-C246-9CC8-82FEF29759F7}"/>
              </a:ext>
            </a:extLst>
          </p:cNvPr>
          <p:cNvSpPr txBox="1">
            <a:spLocks/>
          </p:cNvSpPr>
          <p:nvPr/>
        </p:nvSpPr>
        <p:spPr>
          <a:xfrm>
            <a:off x="1524000" y="3704726"/>
            <a:ext cx="9144000" cy="4439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Nicola F. Müller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A1B2C15F-9715-5941-BE69-9E5711EBC517}"/>
              </a:ext>
            </a:extLst>
          </p:cNvPr>
          <p:cNvSpPr txBox="1">
            <a:spLocks/>
          </p:cNvSpPr>
          <p:nvPr/>
        </p:nvSpPr>
        <p:spPr>
          <a:xfrm>
            <a:off x="1524000" y="4270177"/>
            <a:ext cx="9144000" cy="7616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e-mail: </a:t>
            </a:r>
            <a:r>
              <a:rPr lang="en-US" sz="1600"/>
              <a:t>nicola</a:t>
            </a:r>
            <a:r>
              <a:rPr lang="en-US" sz="1600" dirty="0" err="1"/>
              <a:t>.mueller</a:t>
            </a:r>
            <a:r>
              <a:rPr lang="en-US" sz="1600" err="1"/>
              <a:t>@</a:t>
            </a:r>
            <a:r>
              <a:rPr lang="en-US" sz="1600"/>
              <a:t>ucsf.edu</a:t>
            </a:r>
            <a:endParaRPr lang="en-US" sz="1600" dirty="0"/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7092470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9C32FDDC-2FDB-3983-8473-660EC5A8E1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555" y="279400"/>
            <a:ext cx="11225641" cy="629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0601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>
        <p159:morph option="byObject"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B9EE125B-53D8-EF22-27E1-C8AF25C89E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555" y="279400"/>
            <a:ext cx="11225641" cy="629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7068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>
        <p159:morph option="byObject"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4426BF6-1F31-003B-44A2-42CB0DCB5A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555" y="279400"/>
            <a:ext cx="11225640" cy="629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126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DF60F5A-775D-1901-5927-CF494FFF98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555" y="279400"/>
            <a:ext cx="11225641" cy="629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261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FA28A-16A1-E61D-749D-0B2F7AB57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Our data: We know who was infected with which pathogen and sequence and when they were sampled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A37633-F941-9965-79F1-8290A0C516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EB16D8-CD19-1DB2-2B3C-E63CDC306C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3601" y="1945178"/>
            <a:ext cx="12095921" cy="6787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5094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B7D749-414A-833A-256D-907101F6C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Phylogenetics allows us to infer the shared ancestral history of the different pathogens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20D741-D54D-3C27-00BF-3C4586897D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B43DEB-BCE4-4ED1-0390-538D2F4179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787" b="38068"/>
          <a:stretch/>
        </p:blipFill>
        <p:spPr>
          <a:xfrm>
            <a:off x="501316" y="2100890"/>
            <a:ext cx="7041437" cy="4203658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58AA228-8B09-0520-7B06-6B2B8749D8AB}"/>
              </a:ext>
            </a:extLst>
          </p:cNvPr>
          <p:cNvCxnSpPr/>
          <p:nvPr/>
        </p:nvCxnSpPr>
        <p:spPr>
          <a:xfrm flipH="1">
            <a:off x="7026442" y="3914274"/>
            <a:ext cx="1138990" cy="0"/>
          </a:xfrm>
          <a:prstGeom prst="straightConnector1">
            <a:avLst/>
          </a:prstGeom>
          <a:ln w="825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0E4D8B7E-BA01-6770-476A-DCB24C6294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3601" y="1945178"/>
            <a:ext cx="12095921" cy="6787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3192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55E2A6-4A7A-BE19-A531-F7FC9D04E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Phylogenetic trees are formed by population processes and contain information about them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A576B9-E618-683C-9B7B-4E9AB4F2F2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7">
            <a:extLst>
              <a:ext uri="{FF2B5EF4-FFF2-40B4-BE49-F238E27FC236}">
                <a16:creationId xmlns:a16="http://schemas.microsoft.com/office/drawing/2014/main" id="{FD8F52A6-B4D8-06E5-9209-E33182A292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9953" y="2189019"/>
            <a:ext cx="9312094" cy="352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2406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871B3D-D7E8-8E4D-A67F-583F506A9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580053"/>
          </a:xfrm>
        </p:spPr>
        <p:txBody>
          <a:bodyPr>
            <a:normAutofit/>
          </a:bodyPr>
          <a:lstStyle/>
          <a:p>
            <a:pPr algn="ctr"/>
            <a:r>
              <a:rPr lang="en-US" sz="3200" dirty="0"/>
              <a:t>Bayesian phylogenetics allows us to jointly infer the phylogenetic trees, evolutionary and Demographics models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A41E80A-853E-5AC0-D7B6-B53EFD4E9A50}"/>
              </a:ext>
            </a:extLst>
          </p:cNvPr>
          <p:cNvSpPr txBox="1"/>
          <p:nvPr/>
        </p:nvSpPr>
        <p:spPr>
          <a:xfrm>
            <a:off x="6539948" y="6334780"/>
            <a:ext cx="5652052" cy="523220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en-US" sz="1400" dirty="0">
                <a:latin typeface="Helvetica" pitchFamily="2" charset="0"/>
              </a:rPr>
              <a:t>L. Du Plessis, T. Stadler “Getting to the root of epidemic spread with phylodynamic analysis of genomic data” Trends in Microbiology, 2015</a:t>
            </a:r>
          </a:p>
        </p:txBody>
      </p:sp>
      <p:pic>
        <p:nvPicPr>
          <p:cNvPr id="15" name="Content Placeholder 9">
            <a:extLst>
              <a:ext uri="{FF2B5EF4-FFF2-40B4-BE49-F238E27FC236}">
                <a16:creationId xmlns:a16="http://schemas.microsoft.com/office/drawing/2014/main" id="{46F6F318-58C1-133F-2747-A1CBD47AAA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709815"/>
            <a:ext cx="10490071" cy="876782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C6B9FA3A-AD80-1042-B2CC-84F9E10B2C3F}"/>
              </a:ext>
            </a:extLst>
          </p:cNvPr>
          <p:cNvSpPr/>
          <p:nvPr/>
        </p:nvSpPr>
        <p:spPr>
          <a:xfrm>
            <a:off x="3874813" y="4709815"/>
            <a:ext cx="8084958" cy="972219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0019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871B3D-D7E8-8E4D-A67F-583F506A9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580053"/>
          </a:xfrm>
        </p:spPr>
        <p:txBody>
          <a:bodyPr>
            <a:normAutofit/>
          </a:bodyPr>
          <a:lstStyle/>
          <a:p>
            <a:pPr algn="ctr"/>
            <a:r>
              <a:rPr lang="en-US" sz="3200" dirty="0"/>
              <a:t>Bayesian phylogenetics allows us to jointly infer the phylogenetic trees, evolutionary and Demographics models </a:t>
            </a:r>
          </a:p>
        </p:txBody>
      </p:sp>
      <p:pic>
        <p:nvPicPr>
          <p:cNvPr id="12" name="Content Placeholder 9">
            <a:extLst>
              <a:ext uri="{FF2B5EF4-FFF2-40B4-BE49-F238E27FC236}">
                <a16:creationId xmlns:a16="http://schemas.microsoft.com/office/drawing/2014/main" id="{071AB42A-C681-EA49-AA27-8CA531AAAB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709815"/>
            <a:ext cx="10490071" cy="876782"/>
          </a:xfrm>
          <a:prstGeom prst="rect">
            <a:avLst/>
          </a:prstGeom>
        </p:spPr>
      </p:pic>
      <p:pic>
        <p:nvPicPr>
          <p:cNvPr id="5" name="Content Placeholder 9">
            <a:extLst>
              <a:ext uri="{FF2B5EF4-FFF2-40B4-BE49-F238E27FC236}">
                <a16:creationId xmlns:a16="http://schemas.microsoft.com/office/drawing/2014/main" id="{BB3CFD4F-7753-B7CF-DF8B-18E04CA8EC4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3" t="25143" r="93733" b="25748"/>
          <a:stretch/>
        </p:blipFill>
        <p:spPr>
          <a:xfrm>
            <a:off x="7398729" y="2022962"/>
            <a:ext cx="680226" cy="87678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1B33F8B-E8BF-17C0-2E5E-8572EE7288CE}"/>
              </a:ext>
            </a:extLst>
          </p:cNvPr>
          <p:cNvSpPr txBox="1"/>
          <p:nvPr/>
        </p:nvSpPr>
        <p:spPr>
          <a:xfrm>
            <a:off x="1117601" y="2296965"/>
            <a:ext cx="858719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Helvetica" pitchFamily="2" charset="0"/>
              </a:rPr>
              <a:t>Tree generating models</a:t>
            </a:r>
          </a:p>
          <a:p>
            <a:endParaRPr lang="en-US" b="1" dirty="0">
              <a:latin typeface="Helvetica" pitchFamily="2" charset="0"/>
            </a:endParaRPr>
          </a:p>
          <a:p>
            <a:endParaRPr lang="en-US" b="1" dirty="0">
              <a:latin typeface="Helvetica" pitchFamily="2" charset="0"/>
            </a:endParaRPr>
          </a:p>
          <a:p>
            <a:r>
              <a:rPr lang="en-US" b="1" dirty="0">
                <a:latin typeface="Helvetica" pitchFamily="2" charset="0"/>
              </a:rPr>
              <a:t>Model of sequence evolution</a:t>
            </a:r>
          </a:p>
          <a:p>
            <a:endParaRPr lang="en-US" b="1" dirty="0">
              <a:latin typeface="Helvetica" pitchFamily="2" charset="0"/>
            </a:endParaRPr>
          </a:p>
          <a:p>
            <a:endParaRPr lang="en-US" b="1" dirty="0">
              <a:latin typeface="Helvetica" pitchFamily="2" charset="0"/>
            </a:endParaRPr>
          </a:p>
        </p:txBody>
      </p:sp>
      <p:pic>
        <p:nvPicPr>
          <p:cNvPr id="7" name="Content Placeholder 9">
            <a:extLst>
              <a:ext uri="{FF2B5EF4-FFF2-40B4-BE49-F238E27FC236}">
                <a16:creationId xmlns:a16="http://schemas.microsoft.com/office/drawing/2014/main" id="{02023048-791C-02DA-A032-622A6E2E904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4" t="25143" r="85155" b="25748"/>
          <a:stretch/>
        </p:blipFill>
        <p:spPr>
          <a:xfrm>
            <a:off x="5725908" y="2908206"/>
            <a:ext cx="1628078" cy="876783"/>
          </a:xfrm>
          <a:prstGeom prst="rect">
            <a:avLst/>
          </a:prstGeom>
        </p:spPr>
      </p:pic>
      <p:pic>
        <p:nvPicPr>
          <p:cNvPr id="8" name="Content Placeholder 9">
            <a:extLst>
              <a:ext uri="{FF2B5EF4-FFF2-40B4-BE49-F238E27FC236}">
                <a16:creationId xmlns:a16="http://schemas.microsoft.com/office/drawing/2014/main" id="{0A2BAB39-CBEF-E58E-129D-D45B71CC1BF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52" t="25143" r="79509" b="25748"/>
          <a:stretch/>
        </p:blipFill>
        <p:spPr>
          <a:xfrm>
            <a:off x="4739260" y="2012322"/>
            <a:ext cx="1033632" cy="87678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A41E80A-853E-5AC0-D7B6-B53EFD4E9A50}"/>
              </a:ext>
            </a:extLst>
          </p:cNvPr>
          <p:cNvSpPr txBox="1"/>
          <p:nvPr/>
        </p:nvSpPr>
        <p:spPr>
          <a:xfrm>
            <a:off x="6539948" y="6334780"/>
            <a:ext cx="5652052" cy="523220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en-US" sz="1400" dirty="0">
                <a:latin typeface="Helvetica" pitchFamily="2" charset="0"/>
              </a:rPr>
              <a:t>L. Du Plessis, T. Stadler “Getting to the root of epidemic spread with phylodynamic analysis of genomic data” Trends in Microbiology, 2015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2333A7D3-C911-D483-99FB-A6E55CA54C65}"/>
              </a:ext>
            </a:extLst>
          </p:cNvPr>
          <p:cNvCxnSpPr/>
          <p:nvPr/>
        </p:nvCxnSpPr>
        <p:spPr>
          <a:xfrm>
            <a:off x="6078052" y="2461354"/>
            <a:ext cx="923791" cy="0"/>
          </a:xfrm>
          <a:prstGeom prst="straightConnector1">
            <a:avLst/>
          </a:prstGeom>
          <a:ln w="539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B18DE1EF-304A-4155-AFB2-6BE4E8DD90C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3" t="25143" r="93733" b="25748"/>
          <a:stretch/>
        </p:blipFill>
        <p:spPr>
          <a:xfrm>
            <a:off x="4575850" y="2885469"/>
            <a:ext cx="680226" cy="876783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D61C9A7-0100-E086-8373-8453610A1118}"/>
              </a:ext>
            </a:extLst>
          </p:cNvPr>
          <p:cNvCxnSpPr/>
          <p:nvPr/>
        </p:nvCxnSpPr>
        <p:spPr>
          <a:xfrm>
            <a:off x="7617059" y="3323860"/>
            <a:ext cx="923791" cy="0"/>
          </a:xfrm>
          <a:prstGeom prst="straightConnector1">
            <a:avLst/>
          </a:prstGeom>
          <a:ln w="539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3" name="Content Placeholder 9">
            <a:extLst>
              <a:ext uri="{FF2B5EF4-FFF2-40B4-BE49-F238E27FC236}">
                <a16:creationId xmlns:a16="http://schemas.microsoft.com/office/drawing/2014/main" id="{AF735B60-E0E8-E3A9-0433-BDFC9C3717A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43" t="24925" r="73168" b="19627"/>
          <a:stretch/>
        </p:blipFill>
        <p:spPr>
          <a:xfrm>
            <a:off x="8803923" y="2821230"/>
            <a:ext cx="972456" cy="1050734"/>
          </a:xfrm>
          <a:prstGeom prst="rect">
            <a:avLst/>
          </a:prstGeom>
        </p:spPr>
      </p:pic>
      <p:sp>
        <p:nvSpPr>
          <p:cNvPr id="14" name="Plus 13">
            <a:extLst>
              <a:ext uri="{FF2B5EF4-FFF2-40B4-BE49-F238E27FC236}">
                <a16:creationId xmlns:a16="http://schemas.microsoft.com/office/drawing/2014/main" id="{1CDD76AA-17FB-2E61-EFFB-5BDCEDE1E355}"/>
              </a:ext>
            </a:extLst>
          </p:cNvPr>
          <p:cNvSpPr/>
          <p:nvPr/>
        </p:nvSpPr>
        <p:spPr>
          <a:xfrm>
            <a:off x="5297817" y="3239988"/>
            <a:ext cx="330035" cy="276628"/>
          </a:xfrm>
          <a:prstGeom prst="mathPlus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23FF35A-2DB5-D771-142D-AF43928D1023}"/>
              </a:ext>
            </a:extLst>
          </p:cNvPr>
          <p:cNvSpPr/>
          <p:nvPr/>
        </p:nvSpPr>
        <p:spPr>
          <a:xfrm>
            <a:off x="943429" y="2899745"/>
            <a:ext cx="9187542" cy="972219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F201C40-7F6F-325E-BB11-CEBC9DD9B9FA}"/>
              </a:ext>
            </a:extLst>
          </p:cNvPr>
          <p:cNvSpPr/>
          <p:nvPr/>
        </p:nvSpPr>
        <p:spPr>
          <a:xfrm>
            <a:off x="4368299" y="4136730"/>
            <a:ext cx="2395358" cy="972219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DD064BF-C83C-2AE5-35F4-864AFF41130F}"/>
              </a:ext>
            </a:extLst>
          </p:cNvPr>
          <p:cNvSpPr/>
          <p:nvPr/>
        </p:nvSpPr>
        <p:spPr>
          <a:xfrm>
            <a:off x="9365974" y="4110601"/>
            <a:ext cx="2395358" cy="972219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B5EBD51-E98E-37AE-287E-CFC5004AD517}"/>
              </a:ext>
            </a:extLst>
          </p:cNvPr>
          <p:cNvSpPr/>
          <p:nvPr/>
        </p:nvSpPr>
        <p:spPr>
          <a:xfrm>
            <a:off x="6458685" y="5230479"/>
            <a:ext cx="2395358" cy="972219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2214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871B3D-D7E8-8E4D-A67F-583F506A9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580053"/>
          </a:xfrm>
        </p:spPr>
        <p:txBody>
          <a:bodyPr>
            <a:normAutofit/>
          </a:bodyPr>
          <a:lstStyle/>
          <a:p>
            <a:pPr algn="ctr"/>
            <a:r>
              <a:rPr lang="en-US" sz="3200" dirty="0"/>
              <a:t>Bayesian phylogenetics allows us to jointly infer the phylogenetic trees, evolutionary and Demographics models </a:t>
            </a:r>
          </a:p>
        </p:txBody>
      </p:sp>
      <p:pic>
        <p:nvPicPr>
          <p:cNvPr id="12" name="Content Placeholder 9">
            <a:extLst>
              <a:ext uri="{FF2B5EF4-FFF2-40B4-BE49-F238E27FC236}">
                <a16:creationId xmlns:a16="http://schemas.microsoft.com/office/drawing/2014/main" id="{071AB42A-C681-EA49-AA27-8CA531AAAB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709815"/>
            <a:ext cx="10490071" cy="876782"/>
          </a:xfrm>
          <a:prstGeom prst="rect">
            <a:avLst/>
          </a:prstGeom>
        </p:spPr>
      </p:pic>
      <p:pic>
        <p:nvPicPr>
          <p:cNvPr id="5" name="Content Placeholder 9">
            <a:extLst>
              <a:ext uri="{FF2B5EF4-FFF2-40B4-BE49-F238E27FC236}">
                <a16:creationId xmlns:a16="http://schemas.microsoft.com/office/drawing/2014/main" id="{BB3CFD4F-7753-B7CF-DF8B-18E04CA8EC4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3" t="25143" r="93733" b="25748"/>
          <a:stretch/>
        </p:blipFill>
        <p:spPr>
          <a:xfrm>
            <a:off x="7398729" y="2022962"/>
            <a:ext cx="680226" cy="87678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1B33F8B-E8BF-17C0-2E5E-8572EE7288CE}"/>
              </a:ext>
            </a:extLst>
          </p:cNvPr>
          <p:cNvSpPr txBox="1"/>
          <p:nvPr/>
        </p:nvSpPr>
        <p:spPr>
          <a:xfrm>
            <a:off x="1117601" y="2296965"/>
            <a:ext cx="858719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Helvetica" pitchFamily="2" charset="0"/>
              </a:rPr>
              <a:t>Tree generating models</a:t>
            </a:r>
          </a:p>
          <a:p>
            <a:endParaRPr lang="en-US" b="1" dirty="0">
              <a:latin typeface="Helvetica" pitchFamily="2" charset="0"/>
            </a:endParaRPr>
          </a:p>
          <a:p>
            <a:endParaRPr lang="en-US" b="1" dirty="0">
              <a:latin typeface="Helvetica" pitchFamily="2" charset="0"/>
            </a:endParaRPr>
          </a:p>
          <a:p>
            <a:r>
              <a:rPr lang="en-US" b="1" dirty="0">
                <a:latin typeface="Helvetica" pitchFamily="2" charset="0"/>
              </a:rPr>
              <a:t>Model of sequence evolution</a:t>
            </a:r>
          </a:p>
          <a:p>
            <a:endParaRPr lang="en-US" b="1" dirty="0">
              <a:latin typeface="Helvetica" pitchFamily="2" charset="0"/>
            </a:endParaRPr>
          </a:p>
          <a:p>
            <a:endParaRPr lang="en-US" b="1" dirty="0">
              <a:latin typeface="Helvetica" pitchFamily="2" charset="0"/>
            </a:endParaRPr>
          </a:p>
        </p:txBody>
      </p:sp>
      <p:pic>
        <p:nvPicPr>
          <p:cNvPr id="7" name="Content Placeholder 9">
            <a:extLst>
              <a:ext uri="{FF2B5EF4-FFF2-40B4-BE49-F238E27FC236}">
                <a16:creationId xmlns:a16="http://schemas.microsoft.com/office/drawing/2014/main" id="{02023048-791C-02DA-A032-622A6E2E904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4" t="25143" r="85155" b="25748"/>
          <a:stretch/>
        </p:blipFill>
        <p:spPr>
          <a:xfrm>
            <a:off x="5725908" y="2908206"/>
            <a:ext cx="1628078" cy="876783"/>
          </a:xfrm>
          <a:prstGeom prst="rect">
            <a:avLst/>
          </a:prstGeom>
        </p:spPr>
      </p:pic>
      <p:pic>
        <p:nvPicPr>
          <p:cNvPr id="8" name="Content Placeholder 9">
            <a:extLst>
              <a:ext uri="{FF2B5EF4-FFF2-40B4-BE49-F238E27FC236}">
                <a16:creationId xmlns:a16="http://schemas.microsoft.com/office/drawing/2014/main" id="{0A2BAB39-CBEF-E58E-129D-D45B71CC1BF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52" t="25143" r="79509" b="25748"/>
          <a:stretch/>
        </p:blipFill>
        <p:spPr>
          <a:xfrm>
            <a:off x="4739260" y="2012322"/>
            <a:ext cx="1033632" cy="87678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A41E80A-853E-5AC0-D7B6-B53EFD4E9A50}"/>
              </a:ext>
            </a:extLst>
          </p:cNvPr>
          <p:cNvSpPr txBox="1"/>
          <p:nvPr/>
        </p:nvSpPr>
        <p:spPr>
          <a:xfrm>
            <a:off x="6539948" y="6334780"/>
            <a:ext cx="5652052" cy="523220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en-US" sz="1400" dirty="0">
                <a:latin typeface="Helvetica" pitchFamily="2" charset="0"/>
              </a:rPr>
              <a:t>L. Du Plessis, T. Stadler “Getting to the root of epidemic spread with phylodynamic analysis of genomic data” Trends in Microbiology, 2015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2333A7D3-C911-D483-99FB-A6E55CA54C65}"/>
              </a:ext>
            </a:extLst>
          </p:cNvPr>
          <p:cNvCxnSpPr/>
          <p:nvPr/>
        </p:nvCxnSpPr>
        <p:spPr>
          <a:xfrm>
            <a:off x="6078052" y="2461354"/>
            <a:ext cx="923791" cy="0"/>
          </a:xfrm>
          <a:prstGeom prst="straightConnector1">
            <a:avLst/>
          </a:prstGeom>
          <a:ln w="539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B18DE1EF-304A-4155-AFB2-6BE4E8DD90C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3" t="25143" r="93733" b="25748"/>
          <a:stretch/>
        </p:blipFill>
        <p:spPr>
          <a:xfrm>
            <a:off x="4575850" y="2885469"/>
            <a:ext cx="680226" cy="876783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D61C9A7-0100-E086-8373-8453610A1118}"/>
              </a:ext>
            </a:extLst>
          </p:cNvPr>
          <p:cNvCxnSpPr/>
          <p:nvPr/>
        </p:nvCxnSpPr>
        <p:spPr>
          <a:xfrm>
            <a:off x="7617059" y="3323860"/>
            <a:ext cx="923791" cy="0"/>
          </a:xfrm>
          <a:prstGeom prst="straightConnector1">
            <a:avLst/>
          </a:prstGeom>
          <a:ln w="539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3" name="Content Placeholder 9">
            <a:extLst>
              <a:ext uri="{FF2B5EF4-FFF2-40B4-BE49-F238E27FC236}">
                <a16:creationId xmlns:a16="http://schemas.microsoft.com/office/drawing/2014/main" id="{AF735B60-E0E8-E3A9-0433-BDFC9C3717A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43" t="24925" r="73168" b="19627"/>
          <a:stretch/>
        </p:blipFill>
        <p:spPr>
          <a:xfrm>
            <a:off x="8803923" y="2821230"/>
            <a:ext cx="972456" cy="1050734"/>
          </a:xfrm>
          <a:prstGeom prst="rect">
            <a:avLst/>
          </a:prstGeom>
        </p:spPr>
      </p:pic>
      <p:sp>
        <p:nvSpPr>
          <p:cNvPr id="14" name="Plus 13">
            <a:extLst>
              <a:ext uri="{FF2B5EF4-FFF2-40B4-BE49-F238E27FC236}">
                <a16:creationId xmlns:a16="http://schemas.microsoft.com/office/drawing/2014/main" id="{1CDD76AA-17FB-2E61-EFFB-5BDCEDE1E355}"/>
              </a:ext>
            </a:extLst>
          </p:cNvPr>
          <p:cNvSpPr/>
          <p:nvPr/>
        </p:nvSpPr>
        <p:spPr>
          <a:xfrm>
            <a:off x="5297817" y="3239988"/>
            <a:ext cx="330035" cy="276628"/>
          </a:xfrm>
          <a:prstGeom prst="mathPlus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0052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6884B96-C3E1-91E0-DC59-28F8E324EA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555" y="279400"/>
            <a:ext cx="11225641" cy="629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0090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640B6-183A-3145-8B0A-799D41D98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/>
              <a:t>Exploring the posterior probability distribution using Markov chain Monte Carlo (MCMC)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F550218-71C7-0C43-BE19-560025265C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48849" y="1892394"/>
            <a:ext cx="8294302" cy="4012406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6F532C6-366A-AA44-836C-216CAA8FA428}"/>
              </a:ext>
            </a:extLst>
          </p:cNvPr>
          <p:cNvSpPr txBox="1"/>
          <p:nvPr/>
        </p:nvSpPr>
        <p:spPr>
          <a:xfrm>
            <a:off x="8725340" y="6123543"/>
            <a:ext cx="3155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Slide from Paul Lewis</a:t>
            </a:r>
            <a:endParaRPr lang="en-US" i="1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06776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640B6-183A-3145-8B0A-799D41D98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/>
              <a:t>The results of the </a:t>
            </a:r>
          </a:p>
        </p:txBody>
      </p:sp>
      <p:pic>
        <p:nvPicPr>
          <p:cNvPr id="7" name="Content Placeholder 9">
            <a:extLst>
              <a:ext uri="{FF2B5EF4-FFF2-40B4-BE49-F238E27FC236}">
                <a16:creationId xmlns:a16="http://schemas.microsoft.com/office/drawing/2014/main" id="{B4E576C4-5909-9AD5-EAC1-79439A1E46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83" t="25143" r="93733" b="25748"/>
          <a:stretch/>
        </p:blipFill>
        <p:spPr>
          <a:xfrm>
            <a:off x="9748762" y="1820714"/>
            <a:ext cx="680226" cy="876783"/>
          </a:xfrm>
          <a:prstGeom prst="rect">
            <a:avLst/>
          </a:prstGeom>
        </p:spPr>
      </p:pic>
      <p:pic>
        <p:nvPicPr>
          <p:cNvPr id="8" name="Content Placeholder 9">
            <a:extLst>
              <a:ext uri="{FF2B5EF4-FFF2-40B4-BE49-F238E27FC236}">
                <a16:creationId xmlns:a16="http://schemas.microsoft.com/office/drawing/2014/main" id="{488E0BF3-BD1F-C16D-8094-E27270B7EE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224" t="25143" r="85155" b="25748"/>
          <a:stretch/>
        </p:blipFill>
        <p:spPr>
          <a:xfrm>
            <a:off x="1763012" y="1820715"/>
            <a:ext cx="1628078" cy="876783"/>
          </a:xfrm>
          <a:prstGeom prst="rect">
            <a:avLst/>
          </a:prstGeom>
        </p:spPr>
      </p:pic>
      <p:pic>
        <p:nvPicPr>
          <p:cNvPr id="9" name="Content Placeholder 9">
            <a:extLst>
              <a:ext uri="{FF2B5EF4-FFF2-40B4-BE49-F238E27FC236}">
                <a16:creationId xmlns:a16="http://schemas.microsoft.com/office/drawing/2014/main" id="{06471D17-10CC-4189-5234-11F76AE316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652" t="25143" r="79509" b="25748"/>
          <a:stretch/>
        </p:blipFill>
        <p:spPr>
          <a:xfrm>
            <a:off x="5579184" y="1834160"/>
            <a:ext cx="1033632" cy="87678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CBEBF47-DF0C-17B8-38F7-AF8653682C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5451" y="3246103"/>
            <a:ext cx="2743200" cy="1828800"/>
          </a:xfrm>
          <a:prstGeom prst="rect">
            <a:avLst/>
          </a:prstGeom>
        </p:spPr>
      </p:pic>
      <p:pic>
        <p:nvPicPr>
          <p:cNvPr id="13" name="Picture 12" descr="A picture containing glass&#10;&#10;Description automatically generated">
            <a:extLst>
              <a:ext uri="{FF2B5EF4-FFF2-40B4-BE49-F238E27FC236}">
                <a16:creationId xmlns:a16="http://schemas.microsoft.com/office/drawing/2014/main" id="{F575BE60-E576-BBF0-3891-A0066D6DB5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81590" y="3246103"/>
            <a:ext cx="2544178" cy="1433473"/>
          </a:xfrm>
          <a:prstGeom prst="rect">
            <a:avLst/>
          </a:prstGeom>
        </p:spPr>
      </p:pic>
      <p:pic>
        <p:nvPicPr>
          <p:cNvPr id="14" name="Content Placeholder 6">
            <a:extLst>
              <a:ext uri="{FF2B5EF4-FFF2-40B4-BE49-F238E27FC236}">
                <a16:creationId xmlns:a16="http://schemas.microsoft.com/office/drawing/2014/main" id="{22A3DA4C-837A-9B8D-D054-DD985A2387E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953" r="8440"/>
          <a:stretch/>
        </p:blipFill>
        <p:spPr>
          <a:xfrm>
            <a:off x="4824718" y="3429000"/>
            <a:ext cx="2542564" cy="1282458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C4BC8A2C-C7F2-91A1-708F-A8413C51D2C2}"/>
              </a:ext>
            </a:extLst>
          </p:cNvPr>
          <p:cNvSpPr/>
          <p:nvPr/>
        </p:nvSpPr>
        <p:spPr>
          <a:xfrm>
            <a:off x="8202706" y="3146612"/>
            <a:ext cx="524435" cy="19282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9646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640B6-183A-3145-8B0A-799D41D98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/>
              <a:t>The general workflow works as follows </a:t>
            </a:r>
          </a:p>
        </p:txBody>
      </p:sp>
      <p:pic>
        <p:nvPicPr>
          <p:cNvPr id="4" name="Picture 3" descr="A light switch with a cartoon mouse&#10;&#10;Description automatically generated with low confidence">
            <a:extLst>
              <a:ext uri="{FF2B5EF4-FFF2-40B4-BE49-F238E27FC236}">
                <a16:creationId xmlns:a16="http://schemas.microsoft.com/office/drawing/2014/main" id="{2BF4EE08-7090-4E31-73D5-2B25AB5EF2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786" y="2796548"/>
            <a:ext cx="1693338" cy="1264903"/>
          </a:xfrm>
          <a:prstGeom prst="rect">
            <a:avLst/>
          </a:prstGeom>
        </p:spPr>
      </p:pic>
      <p:pic>
        <p:nvPicPr>
          <p:cNvPr id="6" name="Picture 5" descr="A picture containing animal figure, dinosaur, cartoon, drawing&#10;&#10;Description automatically generated">
            <a:extLst>
              <a:ext uri="{FF2B5EF4-FFF2-40B4-BE49-F238E27FC236}">
                <a16:creationId xmlns:a16="http://schemas.microsoft.com/office/drawing/2014/main" id="{C3A9BEE6-C764-2B75-622B-9D8ADF9836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2355" y="2640058"/>
            <a:ext cx="1693338" cy="1577883"/>
          </a:xfrm>
          <a:prstGeom prst="rect">
            <a:avLst/>
          </a:prstGeom>
        </p:spPr>
      </p:pic>
      <p:pic>
        <p:nvPicPr>
          <p:cNvPr id="12" name="Picture 11" descr="A grey box with a green screen&#10;&#10;Description automatically generated with low confidence">
            <a:extLst>
              <a:ext uri="{FF2B5EF4-FFF2-40B4-BE49-F238E27FC236}">
                <a16:creationId xmlns:a16="http://schemas.microsoft.com/office/drawing/2014/main" id="{69BF50F3-4912-9EF4-3E6B-9B841A16F4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68301" y="2228983"/>
            <a:ext cx="1196820" cy="134237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9661A13-5F72-0BAF-25DA-E6A0AD70D7FB}"/>
              </a:ext>
            </a:extLst>
          </p:cNvPr>
          <p:cNvSpPr txBox="1"/>
          <p:nvPr/>
        </p:nvSpPr>
        <p:spPr>
          <a:xfrm>
            <a:off x="1115786" y="1980707"/>
            <a:ext cx="1693339" cy="6593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Setting up an xml in </a:t>
            </a:r>
            <a:r>
              <a:rPr lang="en-US" dirty="0" err="1">
                <a:latin typeface="Helvetica" pitchFamily="2" charset="0"/>
              </a:rPr>
              <a:t>BEAUti</a:t>
            </a:r>
            <a:endParaRPr lang="en-US" dirty="0">
              <a:latin typeface="Helvetica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F97AAB1-3F72-F47F-A629-4070988DBDD7}"/>
              </a:ext>
            </a:extLst>
          </p:cNvPr>
          <p:cNvSpPr txBox="1"/>
          <p:nvPr/>
        </p:nvSpPr>
        <p:spPr>
          <a:xfrm>
            <a:off x="4960447" y="1980707"/>
            <a:ext cx="16933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Run the xml using BEAST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9E9655A-83D4-A9FD-C77D-1E3998BFB2A5}"/>
              </a:ext>
            </a:extLst>
          </p:cNvPr>
          <p:cNvSpPr txBox="1"/>
          <p:nvPr/>
        </p:nvSpPr>
        <p:spPr>
          <a:xfrm>
            <a:off x="8805108" y="1500051"/>
            <a:ext cx="16933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Analyze your results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FA4B166-36C8-B6C6-7DA7-4331EA573135}"/>
              </a:ext>
            </a:extLst>
          </p:cNvPr>
          <p:cNvCxnSpPr/>
          <p:nvPr/>
        </p:nvCxnSpPr>
        <p:spPr>
          <a:xfrm>
            <a:off x="3298371" y="3429000"/>
            <a:ext cx="996043" cy="0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26C4700-FDC5-2ACF-2342-C0761D49121A}"/>
              </a:ext>
            </a:extLst>
          </p:cNvPr>
          <p:cNvCxnSpPr>
            <a:cxnSpLocks/>
          </p:cNvCxnSpPr>
          <p:nvPr/>
        </p:nvCxnSpPr>
        <p:spPr>
          <a:xfrm flipV="1">
            <a:off x="7473363" y="3004457"/>
            <a:ext cx="805223" cy="413657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69C2BF7-7A96-4564-89FB-740F5317078E}"/>
              </a:ext>
            </a:extLst>
          </p:cNvPr>
          <p:cNvCxnSpPr>
            <a:cxnSpLocks/>
          </p:cNvCxnSpPr>
          <p:nvPr/>
        </p:nvCxnSpPr>
        <p:spPr>
          <a:xfrm>
            <a:off x="7473362" y="3635827"/>
            <a:ext cx="847325" cy="185059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 descr="A tree inside a ice cube&#10;&#10;Description automatically generated with low confidence">
            <a:extLst>
              <a:ext uri="{FF2B5EF4-FFF2-40B4-BE49-F238E27FC236}">
                <a16:creationId xmlns:a16="http://schemas.microsoft.com/office/drawing/2014/main" id="{61773793-749F-A4A2-799B-463F8E2577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12946" y="3635827"/>
            <a:ext cx="1307529" cy="1263156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27F98B79-7CFA-0B0D-BB55-1C1CEFC37AA2}"/>
              </a:ext>
            </a:extLst>
          </p:cNvPr>
          <p:cNvSpPr txBox="1"/>
          <p:nvPr/>
        </p:nvSpPr>
        <p:spPr>
          <a:xfrm>
            <a:off x="7239828" y="2602078"/>
            <a:ext cx="1196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*.log files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EBF5B18-EDAD-E148-3E03-B151F1EA0BD3}"/>
              </a:ext>
            </a:extLst>
          </p:cNvPr>
          <p:cNvSpPr txBox="1"/>
          <p:nvPr/>
        </p:nvSpPr>
        <p:spPr>
          <a:xfrm>
            <a:off x="7239827" y="3897865"/>
            <a:ext cx="1430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*.trees files</a:t>
            </a:r>
          </a:p>
        </p:txBody>
      </p:sp>
    </p:spTree>
    <p:extLst>
      <p:ext uri="{BB962C8B-B14F-4D97-AF65-F5344CB8AC3E}">
        <p14:creationId xmlns:p14="http://schemas.microsoft.com/office/powerpoint/2010/main" val="6431241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640B6-183A-3145-8B0A-799D41D98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/>
              <a:t>The general workflow works as follows </a:t>
            </a:r>
          </a:p>
        </p:txBody>
      </p:sp>
      <p:pic>
        <p:nvPicPr>
          <p:cNvPr id="4" name="Picture 3" descr="A light switch with a cartoon mouse&#10;&#10;Description automatically generated with low confidence">
            <a:extLst>
              <a:ext uri="{FF2B5EF4-FFF2-40B4-BE49-F238E27FC236}">
                <a16:creationId xmlns:a16="http://schemas.microsoft.com/office/drawing/2014/main" id="{2BF4EE08-7090-4E31-73D5-2B25AB5EF2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786" y="2796548"/>
            <a:ext cx="1693338" cy="1264903"/>
          </a:xfrm>
          <a:prstGeom prst="rect">
            <a:avLst/>
          </a:prstGeom>
        </p:spPr>
      </p:pic>
      <p:pic>
        <p:nvPicPr>
          <p:cNvPr id="6" name="Picture 5" descr="A picture containing animal figure, dinosaur, cartoon, drawing&#10;&#10;Description automatically generated">
            <a:extLst>
              <a:ext uri="{FF2B5EF4-FFF2-40B4-BE49-F238E27FC236}">
                <a16:creationId xmlns:a16="http://schemas.microsoft.com/office/drawing/2014/main" id="{C3A9BEE6-C764-2B75-622B-9D8ADF9836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2355" y="2640058"/>
            <a:ext cx="1693338" cy="1577883"/>
          </a:xfrm>
          <a:prstGeom prst="rect">
            <a:avLst/>
          </a:prstGeom>
        </p:spPr>
      </p:pic>
      <p:pic>
        <p:nvPicPr>
          <p:cNvPr id="12" name="Picture 11" descr="A grey box with a green screen&#10;&#10;Description automatically generated with low confidence">
            <a:extLst>
              <a:ext uri="{FF2B5EF4-FFF2-40B4-BE49-F238E27FC236}">
                <a16:creationId xmlns:a16="http://schemas.microsoft.com/office/drawing/2014/main" id="{69BF50F3-4912-9EF4-3E6B-9B841A16F4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68301" y="2228983"/>
            <a:ext cx="1196820" cy="134237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9661A13-5F72-0BAF-25DA-E6A0AD70D7FB}"/>
              </a:ext>
            </a:extLst>
          </p:cNvPr>
          <p:cNvSpPr txBox="1"/>
          <p:nvPr/>
        </p:nvSpPr>
        <p:spPr>
          <a:xfrm>
            <a:off x="1115786" y="1980707"/>
            <a:ext cx="1693339" cy="6593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Setting up an xml in </a:t>
            </a:r>
            <a:r>
              <a:rPr lang="en-US" dirty="0" err="1">
                <a:latin typeface="Helvetica" pitchFamily="2" charset="0"/>
              </a:rPr>
              <a:t>BEAUti</a:t>
            </a:r>
            <a:endParaRPr lang="en-US" dirty="0">
              <a:latin typeface="Helvetica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F97AAB1-3F72-F47F-A629-4070988DBDD7}"/>
              </a:ext>
            </a:extLst>
          </p:cNvPr>
          <p:cNvSpPr txBox="1"/>
          <p:nvPr/>
        </p:nvSpPr>
        <p:spPr>
          <a:xfrm>
            <a:off x="4960447" y="1980707"/>
            <a:ext cx="16933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Run the xml using BEAST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9E9655A-83D4-A9FD-C77D-1E3998BFB2A5}"/>
              </a:ext>
            </a:extLst>
          </p:cNvPr>
          <p:cNvSpPr txBox="1"/>
          <p:nvPr/>
        </p:nvSpPr>
        <p:spPr>
          <a:xfrm>
            <a:off x="8805108" y="1500051"/>
            <a:ext cx="16933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Analyze your results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FA4B166-36C8-B6C6-7DA7-4331EA573135}"/>
              </a:ext>
            </a:extLst>
          </p:cNvPr>
          <p:cNvCxnSpPr/>
          <p:nvPr/>
        </p:nvCxnSpPr>
        <p:spPr>
          <a:xfrm>
            <a:off x="3298371" y="3429000"/>
            <a:ext cx="996043" cy="0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26C4700-FDC5-2ACF-2342-C0761D49121A}"/>
              </a:ext>
            </a:extLst>
          </p:cNvPr>
          <p:cNvCxnSpPr>
            <a:cxnSpLocks/>
          </p:cNvCxnSpPr>
          <p:nvPr/>
        </p:nvCxnSpPr>
        <p:spPr>
          <a:xfrm flipV="1">
            <a:off x="7473363" y="3004457"/>
            <a:ext cx="805223" cy="413657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69C2BF7-7A96-4564-89FB-740F5317078E}"/>
              </a:ext>
            </a:extLst>
          </p:cNvPr>
          <p:cNvCxnSpPr>
            <a:cxnSpLocks/>
          </p:cNvCxnSpPr>
          <p:nvPr/>
        </p:nvCxnSpPr>
        <p:spPr>
          <a:xfrm>
            <a:off x="7473362" y="3635827"/>
            <a:ext cx="847325" cy="185059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 descr="A tree inside a ice cube&#10;&#10;Description automatically generated with low confidence">
            <a:extLst>
              <a:ext uri="{FF2B5EF4-FFF2-40B4-BE49-F238E27FC236}">
                <a16:creationId xmlns:a16="http://schemas.microsoft.com/office/drawing/2014/main" id="{61773793-749F-A4A2-799B-463F8E2577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12946" y="3635827"/>
            <a:ext cx="1307529" cy="1263156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27F98B79-7CFA-0B0D-BB55-1C1CEFC37AA2}"/>
              </a:ext>
            </a:extLst>
          </p:cNvPr>
          <p:cNvSpPr txBox="1"/>
          <p:nvPr/>
        </p:nvSpPr>
        <p:spPr>
          <a:xfrm>
            <a:off x="7239828" y="2602078"/>
            <a:ext cx="1196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*.log files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EBF5B18-EDAD-E148-3E03-B151F1EA0BD3}"/>
              </a:ext>
            </a:extLst>
          </p:cNvPr>
          <p:cNvSpPr txBox="1"/>
          <p:nvPr/>
        </p:nvSpPr>
        <p:spPr>
          <a:xfrm>
            <a:off x="7239827" y="3897865"/>
            <a:ext cx="1430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*.trees files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7538E91-E7E9-E4D1-EA2F-DB62A8B731C8}"/>
              </a:ext>
            </a:extLst>
          </p:cNvPr>
          <p:cNvSpPr/>
          <p:nvPr/>
        </p:nvSpPr>
        <p:spPr>
          <a:xfrm>
            <a:off x="3298371" y="1529247"/>
            <a:ext cx="8262258" cy="398981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1144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640B6-183A-3145-8B0A-799D41D98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/>
              <a:t>Alignments are loaded into the </a:t>
            </a:r>
            <a:r>
              <a:rPr lang="en-US" sz="3200" b="1" dirty="0"/>
              <a:t>Partitions</a:t>
            </a:r>
            <a:r>
              <a:rPr lang="en-US" sz="3200" dirty="0"/>
              <a:t> tab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4BC8A2C-C7F2-91A1-708F-A8413C51D2C2}"/>
              </a:ext>
            </a:extLst>
          </p:cNvPr>
          <p:cNvSpPr/>
          <p:nvPr/>
        </p:nvSpPr>
        <p:spPr>
          <a:xfrm>
            <a:off x="8202706" y="3146612"/>
            <a:ext cx="524435" cy="19282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Content Placeholder 9">
            <a:extLst>
              <a:ext uri="{FF2B5EF4-FFF2-40B4-BE49-F238E27FC236}">
                <a16:creationId xmlns:a16="http://schemas.microsoft.com/office/drawing/2014/main" id="{E107E39C-C464-A69C-7B15-4D95A44D51B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51" t="21834" r="71411" b="20434"/>
          <a:stretch/>
        </p:blipFill>
        <p:spPr>
          <a:xfrm>
            <a:off x="5299582" y="5555915"/>
            <a:ext cx="6855118" cy="1143000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F161F1F6-1D85-4569-EE4C-99EA413B0E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2665600"/>
            <a:ext cx="7772400" cy="126386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CC3CD11-F3A9-2677-C082-56BAF6D1B44D}"/>
              </a:ext>
            </a:extLst>
          </p:cNvPr>
          <p:cNvSpPr/>
          <p:nvPr/>
        </p:nvSpPr>
        <p:spPr>
          <a:xfrm>
            <a:off x="6096000" y="5555913"/>
            <a:ext cx="4272643" cy="1143001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929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640B6-183A-3145-8B0A-799D41D98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/>
              <a:t>In the </a:t>
            </a:r>
            <a:r>
              <a:rPr lang="en-US" sz="3200" b="1" dirty="0"/>
              <a:t>Tip Dates</a:t>
            </a:r>
            <a:r>
              <a:rPr lang="en-US" sz="3200" dirty="0"/>
              <a:t> tab, the sampling times are specified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4BC8A2C-C7F2-91A1-708F-A8413C51D2C2}"/>
              </a:ext>
            </a:extLst>
          </p:cNvPr>
          <p:cNvSpPr/>
          <p:nvPr/>
        </p:nvSpPr>
        <p:spPr>
          <a:xfrm>
            <a:off x="8202706" y="3146612"/>
            <a:ext cx="524435" cy="19282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Content Placeholder 9">
            <a:extLst>
              <a:ext uri="{FF2B5EF4-FFF2-40B4-BE49-F238E27FC236}">
                <a16:creationId xmlns:a16="http://schemas.microsoft.com/office/drawing/2014/main" id="{E107E39C-C464-A69C-7B15-4D95A44D51B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51" t="21834" r="71411" b="20434"/>
          <a:stretch/>
        </p:blipFill>
        <p:spPr>
          <a:xfrm>
            <a:off x="5299582" y="5555915"/>
            <a:ext cx="6855118" cy="1143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CC3CD11-F3A9-2677-C082-56BAF6D1B44D}"/>
              </a:ext>
            </a:extLst>
          </p:cNvPr>
          <p:cNvSpPr/>
          <p:nvPr/>
        </p:nvSpPr>
        <p:spPr>
          <a:xfrm>
            <a:off x="6096000" y="5555913"/>
            <a:ext cx="4272643" cy="1143001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BE7953F0-1895-E25C-747E-5F54F2FF2B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2319053"/>
            <a:ext cx="7772400" cy="2608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1116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640B6-183A-3145-8B0A-799D41D98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/>
              <a:t>In the </a:t>
            </a:r>
            <a:r>
              <a:rPr lang="en-US" sz="3200" b="1" dirty="0"/>
              <a:t>Site Model </a:t>
            </a:r>
            <a:r>
              <a:rPr lang="en-US" sz="3200" dirty="0"/>
              <a:t>tab, we can choose the model of sequence evolution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4BC8A2C-C7F2-91A1-708F-A8413C51D2C2}"/>
              </a:ext>
            </a:extLst>
          </p:cNvPr>
          <p:cNvSpPr/>
          <p:nvPr/>
        </p:nvSpPr>
        <p:spPr>
          <a:xfrm>
            <a:off x="8202706" y="3146612"/>
            <a:ext cx="524435" cy="19282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Content Placeholder 9">
            <a:extLst>
              <a:ext uri="{FF2B5EF4-FFF2-40B4-BE49-F238E27FC236}">
                <a16:creationId xmlns:a16="http://schemas.microsoft.com/office/drawing/2014/main" id="{E107E39C-C464-A69C-7B15-4D95A44D51B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51" t="21834" r="71411" b="20434"/>
          <a:stretch/>
        </p:blipFill>
        <p:spPr>
          <a:xfrm>
            <a:off x="5299582" y="5555915"/>
            <a:ext cx="6855118" cy="1143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CC3CD11-F3A9-2677-C082-56BAF6D1B44D}"/>
              </a:ext>
            </a:extLst>
          </p:cNvPr>
          <p:cNvSpPr/>
          <p:nvPr/>
        </p:nvSpPr>
        <p:spPr>
          <a:xfrm>
            <a:off x="6096001" y="5555913"/>
            <a:ext cx="810986" cy="1143001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D674980-1E62-97AC-2915-4F50C6DB0179}"/>
              </a:ext>
            </a:extLst>
          </p:cNvPr>
          <p:cNvSpPr/>
          <p:nvPr/>
        </p:nvSpPr>
        <p:spPr>
          <a:xfrm>
            <a:off x="10744200" y="5555912"/>
            <a:ext cx="1050471" cy="1143001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E2DCBD4-E848-52C7-7945-31B2CEF2DA82}"/>
              </a:ext>
            </a:extLst>
          </p:cNvPr>
          <p:cNvSpPr/>
          <p:nvPr/>
        </p:nvSpPr>
        <p:spPr>
          <a:xfrm>
            <a:off x="8014607" y="5555912"/>
            <a:ext cx="2369564" cy="1143001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A0845BE4-1D2E-CC2D-2FF9-3B6F709CBF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2171697"/>
            <a:ext cx="7772400" cy="2674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5229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640B6-183A-3145-8B0A-799D41D98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/>
              <a:t>In the </a:t>
            </a:r>
            <a:r>
              <a:rPr lang="en-US" sz="3200" b="1" dirty="0"/>
              <a:t>Clock Model </a:t>
            </a:r>
            <a:r>
              <a:rPr lang="en-US" sz="3200" dirty="0"/>
              <a:t>tab, we can choose the model of how sequences evolve over time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4BC8A2C-C7F2-91A1-708F-A8413C51D2C2}"/>
              </a:ext>
            </a:extLst>
          </p:cNvPr>
          <p:cNvSpPr/>
          <p:nvPr/>
        </p:nvSpPr>
        <p:spPr>
          <a:xfrm>
            <a:off x="8202706" y="3146612"/>
            <a:ext cx="524435" cy="19282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Content Placeholder 9">
            <a:extLst>
              <a:ext uri="{FF2B5EF4-FFF2-40B4-BE49-F238E27FC236}">
                <a16:creationId xmlns:a16="http://schemas.microsoft.com/office/drawing/2014/main" id="{E107E39C-C464-A69C-7B15-4D95A44D51B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51" t="21834" r="71411" b="20434"/>
          <a:stretch/>
        </p:blipFill>
        <p:spPr>
          <a:xfrm>
            <a:off x="5299582" y="5555915"/>
            <a:ext cx="6855118" cy="1143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CC3CD11-F3A9-2677-C082-56BAF6D1B44D}"/>
              </a:ext>
            </a:extLst>
          </p:cNvPr>
          <p:cNvSpPr/>
          <p:nvPr/>
        </p:nvSpPr>
        <p:spPr>
          <a:xfrm>
            <a:off x="6096001" y="5555913"/>
            <a:ext cx="1774370" cy="1143001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D674980-1E62-97AC-2915-4F50C6DB0179}"/>
              </a:ext>
            </a:extLst>
          </p:cNvPr>
          <p:cNvSpPr/>
          <p:nvPr/>
        </p:nvSpPr>
        <p:spPr>
          <a:xfrm>
            <a:off x="10744200" y="5555912"/>
            <a:ext cx="1050471" cy="1143001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E2DCBD4-E848-52C7-7945-31B2CEF2DA82}"/>
              </a:ext>
            </a:extLst>
          </p:cNvPr>
          <p:cNvSpPr/>
          <p:nvPr/>
        </p:nvSpPr>
        <p:spPr>
          <a:xfrm>
            <a:off x="8948057" y="5555912"/>
            <a:ext cx="1436114" cy="1143001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988CBEF9-39ED-D4CD-3880-2BE3BF4BB6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2429800"/>
            <a:ext cx="7772400" cy="1998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7901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640B6-183A-3145-8B0A-799D41D98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/>
              <a:t>In the </a:t>
            </a:r>
            <a:r>
              <a:rPr lang="en-US" sz="3200" b="1" dirty="0"/>
              <a:t>Priors </a:t>
            </a:r>
            <a:r>
              <a:rPr lang="en-US" sz="3200" dirty="0"/>
              <a:t>tab, we can first set the demographic model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4BC8A2C-C7F2-91A1-708F-A8413C51D2C2}"/>
              </a:ext>
            </a:extLst>
          </p:cNvPr>
          <p:cNvSpPr/>
          <p:nvPr/>
        </p:nvSpPr>
        <p:spPr>
          <a:xfrm>
            <a:off x="8202706" y="3146612"/>
            <a:ext cx="524435" cy="19282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Content Placeholder 9">
            <a:extLst>
              <a:ext uri="{FF2B5EF4-FFF2-40B4-BE49-F238E27FC236}">
                <a16:creationId xmlns:a16="http://schemas.microsoft.com/office/drawing/2014/main" id="{E107E39C-C464-A69C-7B15-4D95A44D51B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572" t="-12629" r="157" b="54896"/>
          <a:stretch/>
        </p:blipFill>
        <p:spPr>
          <a:xfrm>
            <a:off x="1905001" y="5555915"/>
            <a:ext cx="10249699" cy="1143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CC3CD11-F3A9-2677-C082-56BAF6D1B44D}"/>
              </a:ext>
            </a:extLst>
          </p:cNvPr>
          <p:cNvSpPr/>
          <p:nvPr/>
        </p:nvSpPr>
        <p:spPr>
          <a:xfrm>
            <a:off x="5399636" y="5555912"/>
            <a:ext cx="6755064" cy="1143001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4A0BE991-C199-6347-132E-63142BD4AF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2057846"/>
            <a:ext cx="7772400" cy="274230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87F9A2F-1EA3-0B88-63FD-4E75557A165B}"/>
              </a:ext>
            </a:extLst>
          </p:cNvPr>
          <p:cNvSpPr/>
          <p:nvPr/>
        </p:nvSpPr>
        <p:spPr>
          <a:xfrm>
            <a:off x="1905001" y="2967756"/>
            <a:ext cx="8594270" cy="1928291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791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640B6-183A-3145-8B0A-799D41D98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/>
              <a:t>Next, we can specify the prior on the parameters of the demographic model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4BC8A2C-C7F2-91A1-708F-A8413C51D2C2}"/>
              </a:ext>
            </a:extLst>
          </p:cNvPr>
          <p:cNvSpPr/>
          <p:nvPr/>
        </p:nvSpPr>
        <p:spPr>
          <a:xfrm>
            <a:off x="8202706" y="3146612"/>
            <a:ext cx="524435" cy="19282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Content Placeholder 9">
            <a:extLst>
              <a:ext uri="{FF2B5EF4-FFF2-40B4-BE49-F238E27FC236}">
                <a16:creationId xmlns:a16="http://schemas.microsoft.com/office/drawing/2014/main" id="{E107E39C-C464-A69C-7B15-4D95A44D51B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572" t="-12629" r="157" b="54896"/>
          <a:stretch/>
        </p:blipFill>
        <p:spPr>
          <a:xfrm>
            <a:off x="1905001" y="5555915"/>
            <a:ext cx="10249699" cy="1143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CC3CD11-F3A9-2677-C082-56BAF6D1B44D}"/>
              </a:ext>
            </a:extLst>
          </p:cNvPr>
          <p:cNvSpPr/>
          <p:nvPr/>
        </p:nvSpPr>
        <p:spPr>
          <a:xfrm>
            <a:off x="1905001" y="5596210"/>
            <a:ext cx="3336470" cy="1143001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4A0BE991-C199-6347-132E-63142BD4AF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2057846"/>
            <a:ext cx="7772400" cy="274230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87F9A2F-1EA3-0B88-63FD-4E75557A165B}"/>
              </a:ext>
            </a:extLst>
          </p:cNvPr>
          <p:cNvSpPr/>
          <p:nvPr/>
        </p:nvSpPr>
        <p:spPr>
          <a:xfrm>
            <a:off x="1905001" y="3282043"/>
            <a:ext cx="8594270" cy="1614004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3B02CA9-48B7-5AC6-C052-AC3C44B06F3B}"/>
              </a:ext>
            </a:extLst>
          </p:cNvPr>
          <p:cNvSpPr/>
          <p:nvPr/>
        </p:nvSpPr>
        <p:spPr>
          <a:xfrm>
            <a:off x="1905001" y="2486744"/>
            <a:ext cx="8594270" cy="29271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22EFF1B-FAD3-3E3A-E4F6-C2BEB37ECEFE}"/>
              </a:ext>
            </a:extLst>
          </p:cNvPr>
          <p:cNvSpPr/>
          <p:nvPr/>
        </p:nvSpPr>
        <p:spPr>
          <a:xfrm>
            <a:off x="7527472" y="5734771"/>
            <a:ext cx="4664528" cy="1143001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4567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6559E93-6126-51FD-F28F-21BC033DF5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555" y="279400"/>
            <a:ext cx="11225641" cy="629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0796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>
        <p159:morph option="byObject"/>
      </p:transition>
    </mc:Choice>
    <mc:Fallback xmlns=""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640B6-183A-3145-8B0A-799D41D98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/>
              <a:t>Next, we can specify the prior on the clock rate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4BC8A2C-C7F2-91A1-708F-A8413C51D2C2}"/>
              </a:ext>
            </a:extLst>
          </p:cNvPr>
          <p:cNvSpPr/>
          <p:nvPr/>
        </p:nvSpPr>
        <p:spPr>
          <a:xfrm>
            <a:off x="8202706" y="3146612"/>
            <a:ext cx="524435" cy="19282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Content Placeholder 9">
            <a:extLst>
              <a:ext uri="{FF2B5EF4-FFF2-40B4-BE49-F238E27FC236}">
                <a16:creationId xmlns:a16="http://schemas.microsoft.com/office/drawing/2014/main" id="{E107E39C-C464-A69C-7B15-4D95A44D51B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572" t="-12629" r="157" b="54896"/>
          <a:stretch/>
        </p:blipFill>
        <p:spPr>
          <a:xfrm>
            <a:off x="1905001" y="5555915"/>
            <a:ext cx="10249699" cy="1143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CC3CD11-F3A9-2677-C082-56BAF6D1B44D}"/>
              </a:ext>
            </a:extLst>
          </p:cNvPr>
          <p:cNvSpPr/>
          <p:nvPr/>
        </p:nvSpPr>
        <p:spPr>
          <a:xfrm>
            <a:off x="1709859" y="5714999"/>
            <a:ext cx="8272341" cy="1143001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4A0BE991-C199-6347-132E-63142BD4AF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2057846"/>
            <a:ext cx="7772400" cy="274230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87F9A2F-1EA3-0B88-63FD-4E75557A165B}"/>
              </a:ext>
            </a:extLst>
          </p:cNvPr>
          <p:cNvSpPr/>
          <p:nvPr/>
        </p:nvSpPr>
        <p:spPr>
          <a:xfrm>
            <a:off x="1905001" y="3575509"/>
            <a:ext cx="8594270" cy="1320537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3B02CA9-48B7-5AC6-C052-AC3C44B06F3B}"/>
              </a:ext>
            </a:extLst>
          </p:cNvPr>
          <p:cNvSpPr/>
          <p:nvPr/>
        </p:nvSpPr>
        <p:spPr>
          <a:xfrm>
            <a:off x="1905001" y="2486743"/>
            <a:ext cx="8594270" cy="721607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2767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640B6-183A-3145-8B0A-799D41D98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/>
              <a:t>Last, we can specify the prior on site model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4BC8A2C-C7F2-91A1-708F-A8413C51D2C2}"/>
              </a:ext>
            </a:extLst>
          </p:cNvPr>
          <p:cNvSpPr/>
          <p:nvPr/>
        </p:nvSpPr>
        <p:spPr>
          <a:xfrm>
            <a:off x="8202706" y="3146612"/>
            <a:ext cx="524435" cy="19282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Content Placeholder 9">
            <a:extLst>
              <a:ext uri="{FF2B5EF4-FFF2-40B4-BE49-F238E27FC236}">
                <a16:creationId xmlns:a16="http://schemas.microsoft.com/office/drawing/2014/main" id="{E107E39C-C464-A69C-7B15-4D95A44D51B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572" t="-12629" r="157" b="54896"/>
          <a:stretch/>
        </p:blipFill>
        <p:spPr>
          <a:xfrm>
            <a:off x="1905001" y="5555915"/>
            <a:ext cx="10249699" cy="1143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CC3CD11-F3A9-2677-C082-56BAF6D1B44D}"/>
              </a:ext>
            </a:extLst>
          </p:cNvPr>
          <p:cNvSpPr/>
          <p:nvPr/>
        </p:nvSpPr>
        <p:spPr>
          <a:xfrm>
            <a:off x="1709859" y="5714999"/>
            <a:ext cx="5882927" cy="1143001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4A0BE991-C199-6347-132E-63142BD4AF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2057846"/>
            <a:ext cx="7772400" cy="274230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3B02CA9-48B7-5AC6-C052-AC3C44B06F3B}"/>
              </a:ext>
            </a:extLst>
          </p:cNvPr>
          <p:cNvSpPr/>
          <p:nvPr/>
        </p:nvSpPr>
        <p:spPr>
          <a:xfrm>
            <a:off x="1905001" y="2486743"/>
            <a:ext cx="8594270" cy="11430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FA9F966-E1CD-98AB-8E26-A2B6AC981952}"/>
              </a:ext>
            </a:extLst>
          </p:cNvPr>
          <p:cNvSpPr/>
          <p:nvPr/>
        </p:nvSpPr>
        <p:spPr>
          <a:xfrm>
            <a:off x="9982200" y="5635456"/>
            <a:ext cx="2209800" cy="1143001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3932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640B6-183A-3145-8B0A-799D41D98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/>
              <a:t>Specifying the settings of the “MCMC robot” happens largely under the hood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4BC8A2C-C7F2-91A1-708F-A8413C51D2C2}"/>
              </a:ext>
            </a:extLst>
          </p:cNvPr>
          <p:cNvSpPr/>
          <p:nvPr/>
        </p:nvSpPr>
        <p:spPr>
          <a:xfrm>
            <a:off x="8202706" y="3146612"/>
            <a:ext cx="524435" cy="19282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FA9F966-E1CD-98AB-8E26-A2B6AC981952}"/>
              </a:ext>
            </a:extLst>
          </p:cNvPr>
          <p:cNvSpPr/>
          <p:nvPr/>
        </p:nvSpPr>
        <p:spPr>
          <a:xfrm>
            <a:off x="9982200" y="5635456"/>
            <a:ext cx="2209800" cy="1143001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08914633-D050-78C0-8146-A4F54C8B34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727141" y="5237083"/>
            <a:ext cx="2884394" cy="1395339"/>
          </a:xfrm>
        </p:spPr>
      </p:pic>
      <p:pic>
        <p:nvPicPr>
          <p:cNvPr id="10" name="Picture 9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8B49EBB0-1A93-FA4B-2192-92E6653C07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2444705"/>
            <a:ext cx="7772400" cy="1666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4252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640B6-183A-3145-8B0A-799D41D98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/>
              <a:t>Though these settings can be accessed in the operator panel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4BC8A2C-C7F2-91A1-708F-A8413C51D2C2}"/>
              </a:ext>
            </a:extLst>
          </p:cNvPr>
          <p:cNvSpPr/>
          <p:nvPr/>
        </p:nvSpPr>
        <p:spPr>
          <a:xfrm>
            <a:off x="8202706" y="3146612"/>
            <a:ext cx="524435" cy="19282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FA9F966-E1CD-98AB-8E26-A2B6AC981952}"/>
              </a:ext>
            </a:extLst>
          </p:cNvPr>
          <p:cNvSpPr/>
          <p:nvPr/>
        </p:nvSpPr>
        <p:spPr>
          <a:xfrm>
            <a:off x="9982200" y="5635456"/>
            <a:ext cx="2209800" cy="1143001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08914633-D050-78C0-8146-A4F54C8B34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727141" y="5237083"/>
            <a:ext cx="2884394" cy="1395339"/>
          </a:xfrm>
        </p:spPr>
      </p:pic>
      <p:pic>
        <p:nvPicPr>
          <p:cNvPr id="4" name="Picture 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EE306AE3-10A1-35EE-4C99-063D08F0A9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929" y="2003385"/>
            <a:ext cx="2763157" cy="1663681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90EF8E1B-60A1-6898-D434-7FBF35DBA4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0141" y="1740741"/>
            <a:ext cx="5934529" cy="3894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356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640B6-183A-3145-8B0A-799D41D98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/>
              <a:t>The general workflow follows </a:t>
            </a:r>
          </a:p>
        </p:txBody>
      </p:sp>
      <p:pic>
        <p:nvPicPr>
          <p:cNvPr id="4" name="Picture 3" descr="A light switch with a cartoon mouse&#10;&#10;Description automatically generated with low confidence">
            <a:extLst>
              <a:ext uri="{FF2B5EF4-FFF2-40B4-BE49-F238E27FC236}">
                <a16:creationId xmlns:a16="http://schemas.microsoft.com/office/drawing/2014/main" id="{2BF4EE08-7090-4E31-73D5-2B25AB5EF2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786" y="2796548"/>
            <a:ext cx="1693338" cy="1264903"/>
          </a:xfrm>
          <a:prstGeom prst="rect">
            <a:avLst/>
          </a:prstGeom>
        </p:spPr>
      </p:pic>
      <p:pic>
        <p:nvPicPr>
          <p:cNvPr id="6" name="Picture 5" descr="A picture containing animal figure, dinosaur, cartoon, drawing&#10;&#10;Description automatically generated">
            <a:extLst>
              <a:ext uri="{FF2B5EF4-FFF2-40B4-BE49-F238E27FC236}">
                <a16:creationId xmlns:a16="http://schemas.microsoft.com/office/drawing/2014/main" id="{C3A9BEE6-C764-2B75-622B-9D8ADF9836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2355" y="2640058"/>
            <a:ext cx="1693338" cy="1577883"/>
          </a:xfrm>
          <a:prstGeom prst="rect">
            <a:avLst/>
          </a:prstGeom>
        </p:spPr>
      </p:pic>
      <p:pic>
        <p:nvPicPr>
          <p:cNvPr id="12" name="Picture 11" descr="A grey box with a green screen&#10;&#10;Description automatically generated with low confidence">
            <a:extLst>
              <a:ext uri="{FF2B5EF4-FFF2-40B4-BE49-F238E27FC236}">
                <a16:creationId xmlns:a16="http://schemas.microsoft.com/office/drawing/2014/main" id="{69BF50F3-4912-9EF4-3E6B-9B841A16F4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68301" y="2228983"/>
            <a:ext cx="1196820" cy="134237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9661A13-5F72-0BAF-25DA-E6A0AD70D7FB}"/>
              </a:ext>
            </a:extLst>
          </p:cNvPr>
          <p:cNvSpPr txBox="1"/>
          <p:nvPr/>
        </p:nvSpPr>
        <p:spPr>
          <a:xfrm>
            <a:off x="1115786" y="1980707"/>
            <a:ext cx="1693339" cy="6593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Setting up an xml in </a:t>
            </a:r>
            <a:r>
              <a:rPr lang="en-US" dirty="0" err="1">
                <a:latin typeface="Helvetica" pitchFamily="2" charset="0"/>
              </a:rPr>
              <a:t>BEAUti</a:t>
            </a:r>
            <a:endParaRPr lang="en-US" dirty="0">
              <a:latin typeface="Helvetica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F97AAB1-3F72-F47F-A629-4070988DBDD7}"/>
              </a:ext>
            </a:extLst>
          </p:cNvPr>
          <p:cNvSpPr txBox="1"/>
          <p:nvPr/>
        </p:nvSpPr>
        <p:spPr>
          <a:xfrm>
            <a:off x="4960447" y="1980707"/>
            <a:ext cx="16933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Run the xml using BEAST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9E9655A-83D4-A9FD-C77D-1E3998BFB2A5}"/>
              </a:ext>
            </a:extLst>
          </p:cNvPr>
          <p:cNvSpPr txBox="1"/>
          <p:nvPr/>
        </p:nvSpPr>
        <p:spPr>
          <a:xfrm>
            <a:off x="8805108" y="1500051"/>
            <a:ext cx="16933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Analyze your results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FA4B166-36C8-B6C6-7DA7-4331EA573135}"/>
              </a:ext>
            </a:extLst>
          </p:cNvPr>
          <p:cNvCxnSpPr/>
          <p:nvPr/>
        </p:nvCxnSpPr>
        <p:spPr>
          <a:xfrm>
            <a:off x="3298371" y="3429000"/>
            <a:ext cx="996043" cy="0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26C4700-FDC5-2ACF-2342-C0761D49121A}"/>
              </a:ext>
            </a:extLst>
          </p:cNvPr>
          <p:cNvCxnSpPr>
            <a:cxnSpLocks/>
          </p:cNvCxnSpPr>
          <p:nvPr/>
        </p:nvCxnSpPr>
        <p:spPr>
          <a:xfrm flipV="1">
            <a:off x="7473363" y="3004457"/>
            <a:ext cx="805223" cy="413657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69C2BF7-7A96-4564-89FB-740F5317078E}"/>
              </a:ext>
            </a:extLst>
          </p:cNvPr>
          <p:cNvCxnSpPr>
            <a:cxnSpLocks/>
          </p:cNvCxnSpPr>
          <p:nvPr/>
        </p:nvCxnSpPr>
        <p:spPr>
          <a:xfrm>
            <a:off x="7473362" y="3635827"/>
            <a:ext cx="847325" cy="185059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 descr="A tree inside a ice cube&#10;&#10;Description automatically generated with low confidence">
            <a:extLst>
              <a:ext uri="{FF2B5EF4-FFF2-40B4-BE49-F238E27FC236}">
                <a16:creationId xmlns:a16="http://schemas.microsoft.com/office/drawing/2014/main" id="{61773793-749F-A4A2-799B-463F8E2577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12946" y="3635827"/>
            <a:ext cx="1307529" cy="1263156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27F98B79-7CFA-0B0D-BB55-1C1CEFC37AA2}"/>
              </a:ext>
            </a:extLst>
          </p:cNvPr>
          <p:cNvSpPr txBox="1"/>
          <p:nvPr/>
        </p:nvSpPr>
        <p:spPr>
          <a:xfrm>
            <a:off x="7239828" y="2602078"/>
            <a:ext cx="1196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*.log files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EBF5B18-EDAD-E148-3E03-B151F1EA0BD3}"/>
              </a:ext>
            </a:extLst>
          </p:cNvPr>
          <p:cNvSpPr txBox="1"/>
          <p:nvPr/>
        </p:nvSpPr>
        <p:spPr>
          <a:xfrm>
            <a:off x="7239827" y="3897865"/>
            <a:ext cx="1430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*.trees files</a:t>
            </a:r>
          </a:p>
        </p:txBody>
      </p:sp>
    </p:spTree>
    <p:extLst>
      <p:ext uri="{BB962C8B-B14F-4D97-AF65-F5344CB8AC3E}">
        <p14:creationId xmlns:p14="http://schemas.microsoft.com/office/powerpoint/2010/main" val="23919259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D7DCE31-087E-C0B8-C0BE-3DF09CB669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555" y="279400"/>
            <a:ext cx="11225641" cy="629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9018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>
        <p159:morph option="byObject"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D7B373C-C388-221A-D0E9-575A631998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555" y="279400"/>
            <a:ext cx="11225641" cy="629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5001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>
        <p159:morph option="byObject"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>
            <a:extLst>
              <a:ext uri="{FF2B5EF4-FFF2-40B4-BE49-F238E27FC236}">
                <a16:creationId xmlns:a16="http://schemas.microsoft.com/office/drawing/2014/main" id="{BA557EA2-EB91-98D9-C311-464477EDAB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555" y="279400"/>
            <a:ext cx="11225641" cy="629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3784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>
        <p159:morph option="byObject"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4D71166E-65D8-FB15-FD12-6642E1F195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555" y="279400"/>
            <a:ext cx="11225641" cy="629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8509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>
        <p159:morph option="byObject"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C2F101D2-A0AB-3227-0163-84BC0EA181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555" y="279400"/>
            <a:ext cx="11225641" cy="629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6704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>
        <p159:morph option="byObject"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656F2CF6-53C2-ED67-B3D7-F825A1CD44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555" y="279400"/>
            <a:ext cx="11225641" cy="629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0847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>
        <p159:morph option="byObject"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8037</TotalTime>
  <Words>741</Words>
  <Application>Microsoft Macintosh PowerPoint</Application>
  <PresentationFormat>Widescreen</PresentationFormat>
  <Paragraphs>90</Paragraphs>
  <Slides>34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8" baseType="lpstr">
      <vt:lpstr>Arial</vt:lpstr>
      <vt:lpstr>Calibri</vt:lpstr>
      <vt:lpstr>Helvetica</vt:lpstr>
      <vt:lpstr>Office Theme</vt:lpstr>
      <vt:lpstr>Introduction to BEAST2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Our data: We know who was infected with which pathogen and sequence and when they were sampled</vt:lpstr>
      <vt:lpstr>Phylogenetics allows us to infer the shared ancestral history of the different pathogens</vt:lpstr>
      <vt:lpstr>Phylogenetic trees are formed by population processes and contain information about them</vt:lpstr>
      <vt:lpstr>Bayesian phylogenetics allows us to jointly infer the phylogenetic trees, evolutionary and Demographics models </vt:lpstr>
      <vt:lpstr>Bayesian phylogenetics allows us to jointly infer the phylogenetic trees, evolutionary and Demographics models </vt:lpstr>
      <vt:lpstr>Bayesian phylogenetics allows us to jointly infer the phylogenetic trees, evolutionary and Demographics models </vt:lpstr>
      <vt:lpstr>Exploring the posterior probability distribution using Markov chain Monte Carlo (MCMC)</vt:lpstr>
      <vt:lpstr>The results of the </vt:lpstr>
      <vt:lpstr>The general workflow works as follows </vt:lpstr>
      <vt:lpstr>The general workflow works as follows </vt:lpstr>
      <vt:lpstr>Alignments are loaded into the Partitions tab</vt:lpstr>
      <vt:lpstr>In the Tip Dates tab, the sampling times are specified</vt:lpstr>
      <vt:lpstr>In the Site Model tab, we can choose the model of sequence evolution</vt:lpstr>
      <vt:lpstr>In the Clock Model tab, we can choose the model of how sequences evolve over time</vt:lpstr>
      <vt:lpstr>In the Priors tab, we can first set the demographic model</vt:lpstr>
      <vt:lpstr>Next, we can specify the prior on the parameters of the demographic model</vt:lpstr>
      <vt:lpstr>Next, we can specify the prior on the clock rate</vt:lpstr>
      <vt:lpstr>Last, we can specify the prior on site model</vt:lpstr>
      <vt:lpstr>Specifying the settings of the “MCMC robot” happens largely under the hood</vt:lpstr>
      <vt:lpstr>Though these settings can be accessed in the operator panel</vt:lpstr>
      <vt:lpstr>The general workflow follows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Tracking the evolution of pathogens, site and clock models</dc:title>
  <dc:creator>Mueller, Nicola F</dc:creator>
  <cp:lastModifiedBy>Mueller, Nicola</cp:lastModifiedBy>
  <cp:revision>54</cp:revision>
  <dcterms:created xsi:type="dcterms:W3CDTF">2020-07-05T17:44:26Z</dcterms:created>
  <dcterms:modified xsi:type="dcterms:W3CDTF">2024-07-17T23:05:26Z</dcterms:modified>
</cp:coreProperties>
</file>